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9513" y="4517900"/>
            <a:ext cx="58650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1281150" y="1333500"/>
            <a:ext cx="6581700" cy="292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Everyday English для 5 класса: английский для школьных и повседневных ситуаций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фразы для школы, дома, магазина и общения каждый день.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8" y="0"/>
            <a:ext cx="429964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пятикласснику повседневный английский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Everyday English помогает быстро переходить от отдельных слов к готовым фразам. Это удобно, когда нужно поздороваться, попросить ручку, спросить время, купить воду или вежливо ответить в обычной школьной и бытовой ситуации.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Приветствия и первые реплики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79375" y="1277362"/>
            <a:ext cx="2304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приветствие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Hello, Hi, Good morning, Good afternoon и Good evening — это самые простые способы начать разговор. Они подходят для урока, кружка, школьного мероприятия и встречи с новым человеком.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269075" y="1277424"/>
            <a:ext cx="2304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на приветствие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такие вопросы обычно отвечают I’m fine, thank you. I’m OK. или Nice to meet you. Эти короткие ответы звучат естественно и вежливо в любой знакомой ситуации.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411575" y="1277424"/>
            <a:ext cx="2304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для начала 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How are you? и What’s your name? помогают быстро включиться в диалог. С их помощью легко начать разговор без длинных предложений и лишнего напряжения.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008125" y="3414652"/>
            <a:ext cx="2304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пригодится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Приветствия нужны не только на уроке английского. Они полезны при знакомстве, в школьном коридоре, на празднике, в кружке и в любой короткой беседе.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40325" y="3414652"/>
            <a:ext cx="2304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 к диалогу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несколько простых реплик уже делают разговор понятным. Если ученик уверенно здоровается и отвечает коротко, ему легче продолжать общение дальше.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Знакомство: как назвать себя и рассказать о себе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4884432" y="1037175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Представиться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можно с фразы My name is … или I’m …. Это самый простой способ сказать своё имя и сразу включиться в разговор без сложной грамматики.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84432" y="3021600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Сказать возраст и класс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I’m … years old и I’m in Grade 5 помогают коротко рассказать о себе. Такие фразы часто используют в первом знакомстве на уроке или в классе.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7144832" y="1037175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Добавить интересы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 like … и I can … позволяют сказать, что тебе нравится и что ты умеешь. Они делают рассказ о себе живым и более личным.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144832" y="3021600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место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I have a brother/sister и фраза I’m from … помогают назвать семью и место, откуда ты родом. Это удобная основа для простого рассказа о себе.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134765"/>
            <a:ext cx="4022400" cy="19224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делают любую короткую фразу дружелюбной и понятной.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ученик использует вежливые слова, тем естественнее и приятнее звучит его английская речь.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лексика Everyday English для 5 класса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важные слова вежливости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175" y="138400"/>
            <a:ext cx="8437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Просьбы и короткие ответы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783175" y="946875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 разрешение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Can I …? и May I …? нужны, когда хочется сделать что-то вежливо и спокойно. Так говорят в классе, дома и в разговоре со взрослыми.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83175" y="2921563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Can you …? подходит, если нужно попросить друга помочь или сделать что-то короткое. Например: Can you help me? — это простая и очень полезная конструкция.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24875" y="946875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 polite answers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просьбу отвечают Sure, Of course или No problem, если согласны. Если помочь нельзя, говорят Sorry, I can’t, чтобы ответ остался вежливым.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24875" y="2921563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I borrow your pen? и May I go out? — типичные фразы для школы. Они помогают быстро и правильно говорить в реальных ситуациях без длинных объяснений.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фразы используются чаще всего в Everyday English
</a:t>
            </a:r>
            <a:endParaRPr lang="en-US" sz="2302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темы чаще всего встречаются в коротких разговорах и школьных ситуациях.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Приветствия и просьбы лидируют, потому что без них почти не начинается ни один простой диалог.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тем Everyday English для 5 класса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00" y="1126925"/>
            <a:ext cx="235200" cy="235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54675" y="1126925"/>
            <a:ext cx="205800" cy="235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89350" y="1134925"/>
            <a:ext cx="246600" cy="219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38025" y="3284800"/>
            <a:ext cx="235200" cy="235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86700" y="3284800"/>
            <a:ext cx="205800" cy="235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Время, дни недели и распорядок дня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479200" y="1491250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70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Today, tomorrow, yesterday, now и later помогают говорить о том, когда что-то происходит. Эти слова часто используются вместе с простыми фразами о распорядке дня.
</a:t>
            </a:r>
            <a:endParaRPr lang="en-US" sz="1173" dirty="0"/>
          </a:p>
        </p:txBody>
      </p:sp>
      <p:sp>
        <p:nvSpPr>
          <p:cNvPr id="16" name="Text 3"/>
          <p:cNvSpPr txBox="1"/>
          <p:nvPr/>
        </p:nvSpPr>
        <p:spPr>
          <a:xfrm>
            <a:off x="3734281" y="1491250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недели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Monday, Tuesday, Wednesday, Thursday, Friday, Saturday и Sunday нужны, чтобы назвать расписание. Они особенно полезны, когда нужно рассказать о занятиях и школьных делах.
</a:t>
            </a:r>
            <a:endParaRPr lang="en-US" sz="1158" dirty="0"/>
          </a:p>
        </p:txBody>
      </p:sp>
      <p:sp>
        <p:nvSpPr>
          <p:cNvPr id="17" name="Text 4"/>
          <p:cNvSpPr txBox="1"/>
          <p:nvPr/>
        </p:nvSpPr>
        <p:spPr>
          <a:xfrm>
            <a:off x="6989355" y="1485124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график
</a:t>
            </a:r>
            <a:pPr algn="l" indent="0" marL="0">
              <a:lnSpc>
                <a:spcPct val="100000"/>
              </a:lnSpc>
              <a:buNone/>
            </a:pPr>
            <a:r>
              <a:rPr lang="en-US" sz="70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English lesson is on Monday — удобный пример для разговора о занятиях. Такие предложения помогают описывать обычную неделю и легко запоминать новые слова.
</a:t>
            </a:r>
            <a:endParaRPr lang="en-US" sz="1173" dirty="0"/>
          </a:p>
        </p:txBody>
      </p:sp>
      <p:sp>
        <p:nvSpPr>
          <p:cNvPr id="18" name="Text 5"/>
          <p:cNvSpPr txBox="1"/>
          <p:nvPr/>
        </p:nvSpPr>
        <p:spPr>
          <a:xfrm>
            <a:off x="2132337" y="3617375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дня
</a:t>
            </a:r>
            <a:pPr algn="l" indent="0" marL="0">
              <a:lnSpc>
                <a:spcPct val="100000"/>
              </a:lnSpc>
              <a:buNone/>
            </a:pPr>
            <a:r>
              <a:rPr lang="en-US" sz="70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Morning, afternoon и evening помогают делить день на понятные отрезки. С их помощью легко сказать, когда начинается урок, прогулка или домашнее задание.
</a:t>
            </a:r>
            <a:endParaRPr lang="en-US" sz="1171" dirty="0"/>
          </a:p>
        </p:txBody>
      </p:sp>
      <p:sp>
        <p:nvSpPr>
          <p:cNvPr id="19" name="Text 6"/>
          <p:cNvSpPr txBox="1"/>
          <p:nvPr/>
        </p:nvSpPr>
        <p:spPr>
          <a:xfrm>
            <a:off x="5366296" y="3617375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73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 get up at 7 o’clock и School starts at 8 o’clock помогают говорить о времени без сложных конструкций. Они звучат коротко и понятно.
</a:t>
            </a:r>
            <a:endParaRPr lang="en-US" sz="122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составить простую фразу на английском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для коротких и понятных предложений Everyday English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 заказ в кафе или столовой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заказ
</a:t>
            </a:r>
            <a:pPr algn="ctr" indent="0" marL="0">
              <a:lnSpc>
                <a:spcPct val="100000"/>
              </a:lnSpc>
              <a:buNone/>
            </a:pPr>
            <a:r>
              <a:rPr lang="en-US" sz="49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подходит к стойке и уверенно говорит: I’d like a sandwich, please. Потом он добавляет Can I have some water? и сразу слышит понятный ответ. Такие фразы помогают сделать заказ спокойно и вежливо, даже если слов пока немного.
</a:t>
            </a:r>
            <a:endParaRPr lang="en-US" sz="1159" dirty="0"/>
          </a:p>
        </p:txBody>
      </p:sp>
      <p:sp>
        <p:nvSpPr>
          <p:cNvPr id="9" name="Text 2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напитка и блюда
</a:t>
            </a:r>
            <a:pPr algn="ctr" indent="0" marL="0">
              <a:lnSpc>
                <a:spcPct val="100000"/>
              </a:lnSpc>
              <a:buNone/>
            </a:pPr>
            <a:r>
              <a:rPr lang="en-US" sz="53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меню он замечает water, juice, tea, milk, soup и pizza. Слова простые, но именно они чаще всего нужны в столовой или кафе. Если спросить What would you like? , можно легко выбрать еду вместе с другом.
</a:t>
            </a:r>
            <a:endParaRPr lang="en-US" sz="1237" dirty="0"/>
          </a:p>
        </p:txBody>
      </p:sp>
      <p:sp>
        <p:nvSpPr>
          <p:cNvPr id="10" name="Text 3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Оплата и завершение разговора
</a:t>
            </a:r>
            <a:pPr algn="ctr" indent="0" marL="0">
              <a:lnSpc>
                <a:spcPct val="100000"/>
              </a:lnSpc>
              <a:buNone/>
            </a:pPr>
            <a:r>
              <a:rPr lang="en-US" sz="50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заказ сделан, полезно помнить фразу The bill, please. Она нужна, чтобы попросить счёт и закончить разговор коротко и правильно. Такой диалог учит не только словам, но и вежливому поведению за столом.
</a:t>
            </a:r>
            <a:endParaRPr lang="en-US" sz="1179" dirty="0"/>
          </a:p>
        </p:txBody>
      </p:sp>
      <p:sp>
        <p:nvSpPr>
          <p:cNvPr id="11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597764"/>
            <a:ext cx="4336500" cy="17282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 покупки: слова, которые нужно знать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слова помогают быстро спросить цену, выбрать товар и понять качество еды или напитка.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эти слова, ученик быстрее ориентируется в магазине и может задать простой вопрос о цене или товаре.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Everyday English; базовая лексика для покупок и еды.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6050" y="228800"/>
            <a:ext cx="84312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Дорога, места и указания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23175" y="1337300"/>
            <a:ext cx="2125800" cy="163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Where is the library? и It’s near the park помогают спросить о нужном месте и понять ответ. Такие выражения особенно полезны в школе и в незнакомом районе.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730600" y="1337300"/>
            <a:ext cx="2125800" cy="163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Повороты и направление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left, right и straight нужны, когда нужно объяснить маршрут коротко и ясно. Они помогают не путать направление и быстро ориентироваться по простым указателям.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638025" y="1337300"/>
            <a:ext cx="2125800" cy="163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объектов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near, next to, between и across from описывают, где находится предмет или здание. С их помощью легче понять схему школы, карту города или подсказку взрослого.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266537" y="3178204"/>
            <a:ext cx="2125800" cy="163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Ориентиры вокруг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corner часто встречается в описании улиц и маршрутов. Если назвать заметный ориентир, собеседнику проще найти нужное место без длинного объяснения.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173963" y="3178204"/>
            <a:ext cx="2125800" cy="163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в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лексика полезна на экскурсиях, в поездках и на школьных мероприятиях. Чем чаще ученик использует такие фразы, тем увереннее он задаёт вопросы и понимает ответ.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которые полезно повторять каждую неделю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Еженедельное повторение помогает не забывать базовые фразы и быстрее узнавать их в коротких диалогах.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стоит возвращаться к приветствиям и просьбам, затем закреплять время, школу и бытовые темы.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логика Everyday English для 5 класса; приоритет тем по частоте употребления.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Телефонные и онлайн-фразы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79375" y="1277362"/>
            <a:ext cx="2304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Слышно ли меня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Can you hear me? и Can you speak slowly? помогают начать разговор по телефону и сразу уточнить, всё ли понятно. Они особенно полезны при неуверенном произношении.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269075" y="1277424"/>
            <a:ext cx="2304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в общении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Sorry, I was offline объясняет, почему человек не отвечал раньше. Она звучит вежливо и помогает продолжить разговор без лишних вопросов и неловкости.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411575" y="1277424"/>
            <a:ext cx="2304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переписка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I’ll text you later и Send me a message подходят для простых сообщений. С их помощью можно договориться о времени ответа без длинного текста.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008125" y="3414652"/>
            <a:ext cx="2304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встречи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time is the meeting? помогает быстро узнать время онлайн-встречи, кружка или разговора. Это полезно, когда нужно не перепутать расписание и вовремя подключиться.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40325" y="3414652"/>
            <a:ext cx="2304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тон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телефонном и сетевом общении короткие и ясные фразы важнее сложных предложений. Они помогают не терять смысл сообщения и отвечать спокойно и вежливо.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13350" y="228800"/>
            <a:ext cx="39996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в классе и на уроке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190475" y="1337300"/>
            <a:ext cx="15054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Попросить предмет
</a:t>
            </a:r>
            <a:pPr algn="l" indent="0" marL="0">
              <a:lnSpc>
                <a:spcPct val="100000"/>
              </a:lnSpc>
              <a:buNone/>
            </a:pPr>
            <a:r>
              <a:rPr lang="en-US" sz="46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I borrow your pen? — одна из самых полезных фраз в классе. Она помогает вежливо попросить ручку, карандаш или другой школьный предмет у одноклассника.
</a:t>
            </a:r>
            <a:endParaRPr lang="en-US" sz="1121" dirty="0"/>
          </a:p>
        </p:txBody>
      </p:sp>
      <p:sp>
        <p:nvSpPr>
          <p:cNvPr id="11" name="Text 2"/>
          <p:cNvSpPr txBox="1"/>
          <p:nvPr/>
        </p:nvSpPr>
        <p:spPr>
          <a:xfrm>
            <a:off x="5190475" y="2564447"/>
            <a:ext cx="15054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Сказать о трудности
</a:t>
            </a:r>
            <a:pPr algn="l" indent="0" marL="0">
              <a:lnSpc>
                <a:spcPct val="100000"/>
              </a:lnSpc>
              <a:buNone/>
            </a:pPr>
            <a:r>
              <a:rPr lang="en-US" sz="4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 don’t understand показывает, что ученик не понял задание или объяснение. Так проще попросить помощь и не бояться уточнять непонятные слова.
</a:t>
            </a:r>
            <a:endParaRPr lang="en-US" sz="1158" dirty="0"/>
          </a:p>
        </p:txBody>
      </p:sp>
      <p:sp>
        <p:nvSpPr>
          <p:cNvPr id="12" name="Text 3"/>
          <p:cNvSpPr txBox="1"/>
          <p:nvPr/>
        </p:nvSpPr>
        <p:spPr>
          <a:xfrm>
            <a:off x="5190475" y="3791595"/>
            <a:ext cx="15054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Спросить про страницу
</a:t>
            </a:r>
            <a:pPr algn="l" indent="0" marL="0">
              <a:lnSpc>
                <a:spcPct val="100000"/>
              </a:lnSpc>
              <a:buNone/>
            </a:pPr>
            <a:r>
              <a:rPr lang="en-US" sz="45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page are we on? полезно, когда нужно быстро найти нужное место в учебнике. Это экономит время и помогает не отставать от класса во время урока.
</a:t>
            </a:r>
            <a:endParaRPr lang="en-US" sz="1095" dirty="0"/>
          </a:p>
        </p:txBody>
      </p:sp>
      <p:sp>
        <p:nvSpPr>
          <p:cNvPr id="13" name="Text 4"/>
          <p:cNvSpPr txBox="1"/>
          <p:nvPr/>
        </p:nvSpPr>
        <p:spPr>
          <a:xfrm>
            <a:off x="7207550" y="1337300"/>
            <a:ext cx="15054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Попросить повторить
</a:t>
            </a:r>
            <a:pPr algn="l" indent="0" marL="0">
              <a:lnSpc>
                <a:spcPct val="100000"/>
              </a:lnSpc>
              <a:buNone/>
            </a:pPr>
            <a:r>
              <a:rPr lang="en-US" sz="45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Repeat, please. звучит коротко и вежливо, если учитель или одноклассник сказал слишком быстро. Такая фраза помогает лучше слушать и увереннее участвовать в уроке.
</a:t>
            </a:r>
            <a:endParaRPr lang="en-US" sz="1082" dirty="0"/>
          </a:p>
        </p:txBody>
      </p:sp>
      <p:sp>
        <p:nvSpPr>
          <p:cNvPr id="14" name="Text 5"/>
          <p:cNvSpPr txBox="1"/>
          <p:nvPr/>
        </p:nvSpPr>
        <p:spPr>
          <a:xfrm>
            <a:off x="7207550" y="2564447"/>
            <a:ext cx="15054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готовым к уроку
</a:t>
            </a:r>
            <a:pPr algn="l" indent="0" marL="0">
              <a:lnSpc>
                <a:spcPct val="100000"/>
              </a:lnSpc>
              <a:buNone/>
            </a:pPr>
            <a:r>
              <a:rPr lang="en-US" sz="45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I’m ready и The lesson starts now помогают начать занятие спокойно и организованно. Они связывают английский язык с привычной школьной ситуацией.
</a:t>
            </a:r>
            <a:endParaRPr lang="en-US" sz="1095" dirty="0"/>
          </a:p>
        </p:txBody>
      </p:sp>
      <p:sp>
        <p:nvSpPr>
          <p:cNvPr id="15" name="Text 6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тренировать Everyday English дома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домашней практики для запоминания коротких английских фраз.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454191"/>
            <a:ext cx="4022400" cy="12836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запоминать не только фразы, но и естественный способ их употребления в разговоре.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короткие модели звучат естественнее и помогают говорить вежливо без лишней сложности.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учебные ошибки в базовом разговорном английском.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 правильные варианты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навык при регулярной практике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небольшой ежедневный повтор помогает быстрее переходить от узнавания слов к ответам в коротком диалоге.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Регулярность важнее длительности: короткая практика чаще даёт более стабильный рост уверенности.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прогресса при регулярной тренировке Everyday English.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начинается с короткого приветствия или обращения. Это помогает сразу настроить разговор и сделать его вежливым и понятным для обеих сторон.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ответ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Собеседник отвечает одной-двумя фразами. В Everyday English важны простые ответы, потому что они позволяют быстро понять смысл и продолжить общение.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или просьба
</a:t>
            </a:r>
            <a:pPr algn="ctr" indent="0" marL="0">
              <a:lnSpc>
                <a:spcPct val="100000"/>
              </a:lnSpc>
              <a:buNone/>
            </a:pPr>
            <a:r>
              <a:rPr lang="en-US" sz="59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звучит вопрос, просьба или уточнение: где кабинет, сколько стоит вода, можно ли взять ручку. Так появляется понятная цель разговора.
</a:t>
            </a:r>
            <a:endParaRPr lang="en-US" sz="1388" dirty="0"/>
          </a:p>
        </p:txBody>
      </p:sp>
      <p:sp>
        <p:nvSpPr>
          <p:cNvPr id="9" name="Text 3"/>
          <p:cNvSpPr txBox="1"/>
          <p:nvPr/>
        </p:nvSpPr>
        <p:spPr>
          <a:xfrm>
            <a:off x="5375788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завершение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часто говорят спасибо, пока или see you. Короткое завершение делает диалог естественным и показывает, что разговор закончен.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Мини-диалоги для реальной жизни
</a:t>
            </a:r>
            <a:endParaRPr lang="en-US" sz="2500" dirty="0"/>
          </a:p>
        </p:txBody>
      </p:sp>
      <p:sp>
        <p:nvSpPr>
          <p:cNvPr id="11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Everyday English: маленькие фразы с большой пользой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Everyday English помогает пятикласснику говорить в простых, знакомых ситуациях без страха и долгих заучиваний. Чем чаще повторяются короткие шаблоны, тем увереннее звучит английская речь.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2026-05-30T12:01:11Z</dcterms:created>
  <dcterms:modified xsi:type="dcterms:W3CDTF">2026-05-30T12:01:11Z</dcterms:modified>
</cp:coreProperties>
</file>