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основных типов алгоритмических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следование, ветвление и циклы в процедурном и объектно-ориентированном коде: Python и C++.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алгоритм — разные записи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точная последовательность действий для решения задачи. В школе его оформляют словами, блок-схемами, псевдокодом и программным кодом. Процедурный подход описывает шаги и функции, ООП объединяет данные и действия в объектах. Логика одна, форма записи разная.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алгоритмические структуры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Следование: команды выполняются одна за другой в заданном порядке. Если шагов несколько, важна последовательность — «сначала ввод, потом вычисление, затем вывод». Так работает большинство учебных расчетов.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Ветвление: выполнение зависит от условия. Программа проверяет факт и выбирает ветку — например, ответ «да» или «нет», положительное или отрицательное число, чётное или нечётное значение.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Цикл: группу команд повторяют несколько раз. Повторение нужно, когда действий много или данные приходят списком. Часто структуры комбинируются: внутри цикла бывает ветвление, а после следования — новое повторение.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следования в блок-схеме и коде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путь: начало → ввод → вычисление → вывод → конец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Ветвление: выбор по условию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выполняет одну ветку из нескольких, опираясь на результат проверки. В Python это обычно записи if, else, elif, а в C++ — if, else if, else. Так программа выбирает действие при разных входных данных.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 несколькими вариантами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вариантов больше, форма записи меняется: сначала идёт проверка, затем — возможные альтернативы. Это удобно для задач с диапазонами и правилами: деление на ноль, выбор оценки по баллам, определение знака числа и проверка возраста.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if, а когда несколько вариантов выбора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условий проверяется один раз, обычно хватает простого if. При двух исходах удобнее if else. Для множества вариантов применяют elif или case-подобные конструкции.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учебных примеров (проверка баллов, день недели по номеру, выбор команды)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 школьных заданиях чаще всего встречаются простые шаблоны выбора — один, два или несколько фиксированных вариантов.
</a:t>
            </a:r>
            <a:endParaRPr lang="en-US" sz="11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810" y="1709560"/>
            <a:ext cx="451125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Циклы: повторение действий без лишнего кода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— когда число повторов известно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for используют, когда заранее понятно, сколько раз нужно повторить действия или по какому диапазону вести перебор значений, например для вывода 1–10 или суммы по списку.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— пока условие истинно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while подходит, когда нужно продолжать работу до наступления условия: например, повторять ввод пароля, пока пароль не окажется правильным, или собирать сумму до нужного предела.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кода и 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помогают не дублировать строки программы вручную. Это особенно важно при обработке нескольких значений: таблица умножения, подсчёты по списку, перебор оценок.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24491"/>
            <a:ext cx="4486275" cy="20386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— разные стили программирования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сравнение того, как одна и та же логика может быть организована по-разному: через функции и вызовы или через классы и методы. 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 Python и C++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не в логике, а в организации: процедурный стиль упорядочивает шаги функциями, ООП связывает данные и поведение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Процедурное программирование: функции и шаги решения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процедурном стиле программу удобно разбивать на функции: каждая решает маленькую задачу. Данные передаются через параметры, а результат возвращается значением функции. Такой подход помогает держать порядок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отдельно могут быть реализованы функция вычисления площади, проверка числа, поиск максимума или обработка ввода. Компоненты затем соединяются последовательностью вызовов, образуя понятный алгоритм.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отдельно могут быть реализованы функция вычисления площади, проверка числа, поиск максимума или обработка ввода. Компоненты затем соединяются последовательностью вызовов, образуя понятный алгоритм.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схема решения простой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вычислить площадь или периметр прямоугольника по двум сторонам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ОOП: класс, объект, метод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— действие, которое объект умеет выполнять. Он использует данные объекта и меняет его состояние, например увеличить очки, сбросить счёт или получить текущее значение для вывода на экран.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задаёт общий шаблон для объектов: какие данные они хранят и какие действия выполняют. Это «чертёж», а не конкретика, поэтому по одному классу можно создавать много разных экземпляров.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— это конкретный экземпляр класса с собственными значениями свойств. Например, ученик хранит имя и класс, а книга — название и автора; счёт игры хранит очки и состояние команд.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Инкапсуляция и защита данных объекта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Инкапсуляция означает, что внутренние данные объекта меняются через его методы. Снаружи код обращается к понятным действиям, а «как именно всё устроено внутри», остаётся скрытым, уменьшая шанс ошибок.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объекте «Счётчик» значение хранится внутри, а снаружи вызываются методы: увеличить, уменьшить, изменить или получить значение. Такое разделение напоминает коробку с замком: часть информации защищена от прямого вмешательства.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объекте «Счётчик» значение хранится внутри, а снаружи вызываются методы: увеличить, уменьшить, изменить или получить значение. Такое разделение напоминает коробку с замком: часть информации защищена от прямого вмешательства.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удобен процедурный подход, а где ООП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школьных задач можно решать по-разному, но структура решения подсказывает стиль: когда нужна «цепочка шагов» — удобнее процедурный код, когда важны «объекты и их действия» — ООП.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рекомендации по стилям записи алгоритмов (без конкретных числовых измерений), ориентировано на задания 9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идею выбора: оба подхода применимы, но ООП чаще выигрывает при повторном использовании похожих объектов и при расширении проекта новыми сущностями и поведением.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на Python и C++: одинаковый смысл, разный синтаксис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внешний вид записи не меняет логики: сначала проверяется условие, затем выбирается нужная ветка выполнения. Учащимся важно читать условие, а не запоминать форму скобок.
</a:t>
            </a:r>
            <a:endParaRPr lang="en-US" sz="866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записывается выбор ветки: в Python используются отступы и двоеточие, в C++ — фигурные скобки и точка с запятой. Смысл условия сохраняется.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синтаксиса конструкций ветвления в школьных курсах Python и C++ (обобщённый учебный материал).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for в Python и C++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Python цикл for часто перебирает элементы последовательности или значения, полученные из range. Это удобно, когда заранее понятно, какие и сколько значений нужно обработать.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C++ конструкция for обычно содержит счётчик, условие продолжения и шаг изменения счётчика. Такая форма помогает явно видеть, как именно меняется перебор на каждом шаге.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подходят для повторения заранее известного числа раз: вывод чисел от 1 до 10, подсчёт суммы, печать таблицы умножения и обработка списка оценок. В обоих случаях повторение — ключевой смысл.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Различается лишь запись: где в одном языке перечисление или range, там в другом языке управляют счётчиком и условием. Благодаря этому легко переносить одну идею повторения между языками.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while и защита от бесконечного повторения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проверка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каждым новым повтором выполняется проверка условия. Цикл продолжает работу, пока условие истинно, и останавливается, как только оно становится ложным.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изменение состояния внутри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цикл не продолжался навсегда, внутри тела должно происходить действие, которое влияет на условие продолжения. Например, меняется переменная или пользователь должен ввести правильные данные.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завершение и переход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стало ложным, цикл прекращается, и программа продолжает следующую команду. Так обрабатывают ситуации с неизвестным числом попыток, вроде повторного ввода пароля.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структуры алгоритма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подбора: один раз — следование, выбор — ветвление, повтор — цикл; затем структуры можно комбинировать.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записи алгоритмов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появляется не из-за вычислений, а из-за логики: условие может не сработать, цикл может не завершиться, а порядок шагов может нарушить смысл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по типичным ошибкам учеников в задачах на алгоритмические структуры (учебная практика).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проверять условия, индексы/счётчики, отступы и последовательность команд, можно резко уменьшить число ошибок. Это особенно важно в циклах и ветвлениях.
</a:t>
            </a:r>
            <a:endParaRPr lang="en-US" sz="9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4913" y="1459363"/>
            <a:ext cx="281925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1318" y="1459363"/>
            <a:ext cx="328913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58969"/>
            <a:ext cx="375900" cy="300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21379"/>
            <a:ext cx="375900" cy="375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для закрепления темы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чисел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 задачу на подсчёт суммы: сначала следование задаёт порядок шагов, затем при необходимости добавьте повторение, чтобы обработать несколько чисел подряд.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чётности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ветвление по условию: если остаток от деления на 2 равен нулю — число чётное, иначе — нечётное. Так тренируется if и логические проверки.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программу, которая выводит таблицу умножения. Для повторения удобны циклы, а правильный порядок действий связывает ввод, вычисление и вывод результата.
</a:t>
            </a:r>
            <a:endParaRPr lang="en-US" sz="113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очками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мини-скрипт: очки увеличиваются или сбрасываются по командам. Здесь полезны ветвления и работа со значением состояния как с переменной.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баллам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обработку результатов: по диапазонам баллов выбирается итоговая оценка. Задача закрепляет множественный выбор через цепочку условий или эквивалентные конструкции.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важна логика алгоритма и точность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3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задача может быть представлена в процедурном или объектно-ориентированном стиле, но базовые структуры остаются: следование, ветвление и цикл. Тогда проще читать код, избегать логических ошибок и переносить решение между языками.
</a:t>
            </a:r>
            <a:endParaRPr lang="en-US" sz="334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2026-05-12T14:42:16Z</dcterms:created>
  <dcterms:modified xsi:type="dcterms:W3CDTF">2026-05-12T14:42:16Z</dcterms:modified>
</cp:coreProperties>
</file>