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Римом Италии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подчинил Апеннинский полуостров и стал его главной силой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до подъёма Рима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древней Италии жили разные народы и города-государства, которые соперничали между собой. Рим сначала был одним из них, а затем начал подчинять соседей и строить свою власть на полуострове.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завоевания Италии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шли не одновременно, а одно за другим, и каждый новый успех укреплял положение Рима.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шире становилась власть Рима: от защиты своих земель — к подчинению почти всей Италии.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 материалам школьного курса истории Древнего Рима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Италии и их положение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где жили разные народы Италии, как они относились к Риму и чем закончилась борьба.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последовательно ослаблял соседей и превращал их либо в подчинённых, либо в зависимых союзников.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Древнего Рима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расширял власть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военные победы превращались в устойчивый контроль над территорией.
</a:t>
            </a:r>
            <a:endParaRPr lang="en-US" sz="15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 побеждал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Разделяй и управляй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не позволял врагам объединяться против него. С одними городами он заключал договоры, другим оставлял меньше прав, а это мешало общему сопротивлению.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Удержание земель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 Рим не ограничивался захватом. Он создавал дороги, колонии и союзную систему, чтобы быстро перебрасывать войска и удерживать новые территории.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воины подчинялись строгому порядку и быстро восстанавливали силы после потерь. Это помогало им выдерживать долгие войны, когда противник надеялся на изматывание.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армия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войско было устроено так, чтобы действовать не только в поле, но и на холмах, в долинах и на узких дорогах Италии. Это давало большое преимущество.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легион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 делился на небольшие отряды, поэтому мог быстро менять строй и действовать в разных условиях. Такая организация делала римскую армию более подвижной и удобной для долгих войн.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над фалангой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тяжёлой фаланге воины были связаны плотным строем и хуже приспосабливались к пересечённой местности. Римский легион лучше подходил для сражений в Италии.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и защита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Легионеры использовали щиты, копья и короткие мечи. Это вооружение подходило для ближнего боя и помогало сохранять строй даже в тесном и неровном пространстве.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война и подчинение ближайших соседей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Рим был одним из латинских городов, но постепенно усиливался и начинал задавать условия соседям. Это вызвало напряжение и борьбу за главенство в средней Италии.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Рима среди латинов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Рима Латинский союз был распущен. Часть городов потеряла прежнюю самостоятельность, а другие стали зависимыми союзниками, которые должны были учитывать волю Рима.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340–338 годов до н. э.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 Латинской войне закрепила власть Рима в центральной Италии. Теперь у него появилось больше ресурсов и возможностей для новых походов на соседние земли.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 усиления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Самнитские войны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343 год до н. э.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первая война с самнитами — горным народом, который упорно защищал свою свободу и земли в центральной Италии.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343–290 годы до н. э.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шли с перерывами, сопровождались тяжёлыми потерями и не раз ставили Рим в трудное положение, но римляне постепенно накапливали силы.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290 год до н. э.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трёх войн большая часть горной Италии признала главенство Рима. Это стало важным шагом к объединению полуострова.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Пиррова война и юг Италии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634012" y="176374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города Южной Италии не могли справиться с Римом и позвали на помощь царя Пирра Эпирского. Так конфликт в Италии превратился в более широкую войну.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34012" y="143630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помощи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4012" y="417639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«пиррова победа» означает успех, который обходится слишком дорого. В итоге и юг Италии оказался под властью Рима, а Пирр не смог изменить ход войны.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34012" y="384895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Пиррова победа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34012" y="2970074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Пирр выигрывал отдельные сражения, но терял слишком много солдат. Его успехи не давали настоящего преимущества, потому что армия быстро слабела.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34012" y="2642625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победы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главных войн за Италию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Самниты дольше всех удерживали Рим в напряжении, а победа над Пирром досталась особенно дорогой ценой.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Самнитские войны были самыми затяжными и тяжёлыми; именно они сильнее всего закалили Рим.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по истории Древнего Рима; хронология войн V–III вв. до н. э.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Граждане, союзники и колонии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кто чем обладал в римской системе и как это помогало удерживать Италию.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опирался на разные группы населения: одни управляли, другие воевали, третьи укрепляли контроль на местах.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завоевания Италии в Древнем Риме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закреплял победу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Рима после победы в Италии по материалам урока.
</a:t>
            </a:r>
            <a:endParaRPr lang="en-US" sz="17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3" y="1814692"/>
            <a:ext cx="552000" cy="490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28" y="1839225"/>
            <a:ext cx="552000" cy="44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784025"/>
            <a:ext cx="552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дороги как средство единства Италии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центром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соединяли Рим с колониями, портами и лагерями, поэтому приказы, новости и подкрепления доходили быстрее и надёжнее, чем по трудным горным тропам.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обмен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тем же дорогам шли повозки с товарами и зерном. Так Рим связывал завоёванные земли не только военной силой, но и хозяйственными интересами.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войск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дорогам легионы быстро переходили из одной области в другую, помогая подавлять восстания и защищать союзников. Это делало римскую власть устойчивее.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на карте Италии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границе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Колония, поставленная на опасном рубеже, выглядела как маленький римский остров среди чужих земель. Её жители следили за дорогами, быстро сообщали о набегах и первыми принимали удар, если мир нарушался.
</a:t>
            </a:r>
            <a:endParaRPr lang="en-US" sz="897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Опорный пункт у моря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побережье колония помогала контролировать гавань и морскую торговлю. Отсюда было удобно отправлять помощь и держать связь с другими римскими поселениями, поэтому такой город имел большое стратегическое значение.
</a:t>
            </a:r>
            <a:endParaRPr lang="en-US" sz="88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порядок в новом месте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колонии переселялись римляне, которые сохраняли свои законы, язык и обычаи. Для соседей это означало постоянное присутствие Рима, а для самого государства — надёжную опору на завоёванной земле.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изменилась карта Италии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Рим опирался не только на завоёванные города, но и на широкую сеть союзов и опорных пунктов.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полуострова уже зависела от Рима, а оставшиеся очаги сопротивления не могли изменить общий результат.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 завоевания Италии Римом; состояние к 264 г. до н. э.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завоевания Италии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94530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 Италии дала Риму людей для армии, землю для поселений и богатства для дальнейших походов. Это резко усилило его возможности.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99575" y="161785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ресурсы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39175" y="304435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Объединённый полуостров стал удобной опорой для новых войн. Рим уже мог быстро собирать силы и действовать далеко за пределами родины.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39175" y="271690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база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1299575" y="4159875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подчинения Италии Рим стал вмешиваться в дела других стран Средиземноморья. Именно тогда начался его путь к статусу великой державы.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1299575" y="3832426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державе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826" y="1175216"/>
            <a:ext cx="3528249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завоевания Италии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 Рим шаг за шагом усиливался и подчинял полуостров.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шло не одним ударом, а через цепочку долгих войн и политических решений в течение многих десятилетий.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завоевания Италии Римом по материалам учебной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способ покорения Италии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6563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победа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6563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не ограничивался разгромом врага на поле боя. После войны он закреплял успех договором, чтобы подчинённый город уже не мог действовать самостоятельно.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638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 порядок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218638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важные точки полуострова Рим отправлял поселенцев и создавал колонии. Они охраняли земли, поддерживали римские обычаи и помогали быстро реагировать на новые угрозы.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72600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союзов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372600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области получали больше прав, другие — меньше, но почти все оказывались связаны с Римом обязанностями и зависимостью. Так строилась прочная система контроля.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стала римской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264 году до н. э. Рим подчинил почти весь полуостров и превратил победы в прочную систему власти. Именно это сделало его будущей средиземноморской державой.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2026-06-02T04:37:25Z</dcterms:created>
  <dcterms:modified xsi:type="dcterms:W3CDTF">2026-06-02T04:37:25Z</dcterms:modified>
</cp:coreProperties>
</file>