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прямые в математике 6 класса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основами геометрии: точками, прямыми, отрезками и лучами.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точки и прямые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простые фигуры помогают точно читать чертежи, описывать взаимное расположение объектов и понимать, как строятся более сложные геометрические фигуры.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точка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точки обозначают заглавными буквами латинского алфавита: A, B, C. Так запись становится короткой и понятной.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помогают отмечать вершины фигур, концы отрезков и места, где линии пересекаются или соприкасаются.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точное положение объекта на чертеже, но сама не имеет ни длины, ни ширины, ни площади.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прямую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изображается как линия со стрелками на концах: это показывает, что у неё нет начала и конца.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прямую. Это одно из основных свойств геометрического чертежа.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обозначают двумя точками, например AB, или одной маленькой буквой, например a.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точки прямой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находится вне прямой, пишут A ∉ a. На чертеже удобно сравнивать несколько точек: одни могут лежать на одной линии, а другие — нет.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прямой, говорят, что она принадлежит ей. В записи используют знак A ∈ a, который читают как «точка A принадлежит прямой a».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как часть прямой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два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точками, поэтому у него есть начало и конец. Именно эти точки задают его границы на чертеже.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измерить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отрезка есть конечная длина, которую можно определить линейкой. Это делает его удобным для измерений в школьных задачах.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соединяют точки и образуют стороны треугольников, прямоугольников и других фигур. Без них геометрические построения были бы невозможны.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Луч: начало есть, конца нет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обозначения луча используют две буквы. Первая показывает начало, а вторая помогает указать направление луча.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удобно представлять как часть прямой, которую можно продолжать сколько угодно далеко, не ставя второй конец.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продолжается бесконечно в одном направлении, поэтому у него есть только одно начало.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лучей часто составляют углы, а также используют их, когда нужно разделить плоскость на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точку, прямую, луч и отрезок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объекты по главным признакам: есть ли у них концы, направление и длина.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прямых можно провести через точки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расположены по-разному, результат меняется: важно не только их количество, но и то, лежат ли они на одной линии.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задают единственную прямую, а три неколлинеарные точки — уже три попарные прямые.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материалу темы «Точки и прямые». Без внешних данных.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 в одной точке. Эта точка принадлежит обеим прямым одновременно и называется точкой пересечения.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прямые совпадают. Тогда они полностью накладываются друг на друга и имеют бесконечно много общих точек.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точек нет, прямые не пересекаются. Позже этот случай поможет понять параллельные прямые.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такие прямые легко распознать: их линии идут одинаково, а расстояние между ними остается постоянным на всём протяжении рисунка.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часто встречаются в окружающих предметах: в тетрадной разлиновке, на линейке, в краях листа и в аккуратных чертежах с ровным направлением.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находятся в одной плоскости и сохраняют одинаковое направление, поэтому даже при продолжении они не встречаются и не образуют общей точки.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так, что образуют прямой угол, то есть угол, равный 90°. Это один из самых важных признаков в геометрических построениях.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прямой угол обычно отмечают маленьким квадратиком у вершины, чтобы сразу показать правильное расположение линий без дополнительных измерений.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перпендикулярность проверяют угольником или транспортиром: если инструменты показывают прямой угол, значит, прямые действительно перпендикулярны.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геометрических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различия между точкой, прямой, лучом и отрезком по их основным признакам.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прямая и луч продолжаются бесконечно, а отрезок имеет конечную длину и два конца.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темы «Точки и прямые»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геометрия на клетчатой бумаге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пересечении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удобно ставить точку в узле клеток: так её положение видно точно и без лишних измерений. На таком чертеже легче объяснить, где начинается отрезок или где пересекаются линии.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 заданному направлению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линию по клеткам, легко сохранить нужный наклон и проверить, идёт ли она ровно. Клетчатая бумага помогает не отклоняться от выбранного направления и делать построения аккуратными.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проверка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клеткам удобно сравнивать длины отрезков и замечать, какие линии идут параллельно. Такой способ работы постепенно готовит к более сложным чертежам и знакомит с идеей координат.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взаимного расположения прямых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основных случая взаимного расположения прямых и помогает быстро сравнить их признаки.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случая различаются числом общих точек: одна, ни одной или бесконечно много.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теме «Взаимное расположение прямых»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геометрические обозначения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∈ a читают так: точка A принадлежит прямой a. Такое обозначение помогает быстро и точно описывать положение точки на чертеже.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не лежит на прямой, используют запись A ∉ a. Она сразу показывает, что объект находится вне линии и не является её частью.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и лучи обозначают буквами их концов: у отрезка обе буквы равноправны, а у луча первая буква показывает начало и направление.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прямой через две точки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построении на чертеже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есть концы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прямую представляют как обычную линию с началом и концом. На самом деле прямая не ограничена и продолжается в обе стороны бесконечно.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луч и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только одно начало и уходит дальше в одном направлении, а отрезок ограничен двумя точками. Из-за этого у них разные обозначения и свойства.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три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через любые три точки проходит одна прямая. Одна прямая получается только тогда, когда все три точки лежат на одной линии.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свойства на 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дают по виду рисунка, не проверяя условия задачи. В геометрии важно смотреть на признаки объекта: начало, конец, направление и пересечение.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ключевых признаков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основные геометрические объекты и их свойства на одном взгляде.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наличие границ и возможность измерения: именно они отличают отрезок от остальных объектов.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геометрических объектов из курса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прямые — язык геометрии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место, прямая — направление, а луч и отрезок помогают уточнять границы линии. Эти понятия учат читать чертежи, строить фигуры и рассуждать точно.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2026-05-24T17:41:00Z</dcterms:created>
  <dcterms:modified xsi:type="dcterms:W3CDTF">2026-05-24T17:41:00Z</dcterms:modified>
</cp:coreProperties>
</file>