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ОБЗР: как быть в безопасности каждый день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внимания, привычек и спокойных действий.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правила безопасности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дети становятся самостоятельнее: сами идут в школу, гуляют во дворе, пользуются телефоном и чаще принимают решения без взрослых. Поэтому важно заранее знать, как избегать риска дома, на улице и в сети.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можно распознать по признакам: запаху газа, дыму, мокрому полу, трещинам на льду, открытому люку или шуму машин рядом.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кажется опасным, нужно остановиться, осмотреться и не трогать неизвестные предметы. Паника только мешает быстро принять правильное решение.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не нужно проверять риск самому. Гораздо безопаснее сразу сообщить взрослому или обратиться к тем, кто может помочь.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ОБЗР: замечать опасность заранее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и правильные действия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связать опасную ситуацию с её признаками и безопасным действием.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главное — не приближаться к опасности, быстро сообщать взрослым и действовать без паники.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дома: огонь, электричество и горячие предметы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электроприборы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зажигалки, плита, утюг и провода требуют особого внимания. Электроприборы нельзя трогать мокрыми руками, вставлять что-либо в розетку или оставлять без присмотра.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горячие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легко получить ожог или порез, если торопиться. Горячий чайник, кастрюля и нож должны быть только в зоне внимания взрослых и вдали от игр.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пожаре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дыма или огня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бытовые травмы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чаще происходят там, где ребёнок спешит: на лестнице, в коридоре, на кухне или во время активной игры.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 ушибы преобладают, поэтому особенно важно следить за движением, обувью и порядком в доме.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ОБЖ/ОБЗР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06" y="2128302"/>
            <a:ext cx="16012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789" y="2128402"/>
            <a:ext cx="16012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и во дворе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 тротуару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только по тротуару или обочине там, где это разрешено. Не выбегайте на проезжую часть и не идите слишком близко к движущемуся транспорту.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по пешеходному переходу и на зелёный сигнал. Перед шагом на проезжую часть нужно остановиться и посмотреть по сторонам.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прятаться у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выбегать между автомобилями, перебегать дорогу перед автобусом или выходить из-за транспорта, который закрывает обзор водителю и пешеходу.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опасны открытые люки, стройки, незнакомые животные и неизвестные предметы на земле. Их нужно обходить и сразу сообщать взрослым.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в школу и обратно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маршрут в школу — знакомый, короткий и понятный. Он должен проходить по безопасным улицам, пешеходным переходам и местам, где не нужно рисковать.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не должен мешать обзору и движениям, а в тёмное время года помогают светлая одежда и отражающие элементы. Спешка на дороге особенно опасна.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 на дороге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отвлечение может стать причиной опасной ситуации, если рядом двигаются машины, велосипедисты или электросамокаты.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 спешкой и потерей внимания. Чем меньше отвлечений, тем безопаснее переход.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ОБЖ/ОБЗР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находке неизвестного предмета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при обнаружении подозрительного предмета: не трогать, отойти, сообщить взрослым и при необходимости вызвать 112.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соглашайся уходить с незнакомым человеком, садиться в чужую машину или принимать подарки без разрешения родителей. Даже вежливое предложение не отменяет правило безопасности.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незнакомыми людьми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 посторонним домашний адрес, пароли, коды из сообщений и другие личные данные. Чем меньше информации ты открываешь, тем труднее ею злоупотребить.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незнакомец настойчиво зовёт, подходит слишком близко или пугает, громко позови на помощь. Сразу двигайся туда, где есть взрослые и люди вокруг.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держаться рядом со знакомыми взрослыми и не затягивать разговор. Короткий ответ, шаг в сторону и переход к людям — самый безопасный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 и мессенджерах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страницы и опасные 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легко наткнуться на поддельные страницы, обманные ссылки и просьбы сообщить код подтверждения. Нельзя вводить данные на сомнительных сайтах и переходить по неизвестным адресам.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личные данные и переписку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отправляй посторонним имя, адрес, номер школы, пароли и коды из сообщений. При неприятной переписке сделай скриншот, заблокируй контакт и расскажи взрослым.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 в интернете лучше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мера полезна, но не решает всё. На практике безопасность усиливается, когда привычки работают вместе и дополняют друг друга.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уровень защиты даёт сочетание нескольких правил сразу: пароль, проверка ссылок и ограничение круга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в цифровой среде, 2025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опасности: гроза, жара, мороз и лёд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уйти с открытого места, не стоять под одиноким деревом и держаться подальше от металлических предметов. Безопаснее переждать непогоду в помещении.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важно пить воду, делать перерывы в тени и не оставаться долго на прямом солнце. Головной убор помогает избежать перегрева.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холоде нужно закрывать кожу, надевать тёплые вещи и не стоять неподвижно слишком долго. Сырая одежда быстро увеличивает риск переохлаждения.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нельзя проверять прочность ногой или выходить на тонкую, треснувшую поверхность. Если лёд выглядит ненадёжно, лучше сразу вернуться обратно.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опасности и меры защиты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погоды есть свои правила безопасности. Таблица помогает быстро вспомнить, как действовать в опасной ситуации.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зависят от погоды, но общий принцип один: снизить риск и не торопиться.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неблагоприятной погоде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травме или плохом самочувствии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для школьника: оценить обстановку, позвать взрослых и вызвать 103 или 112 при серьёзной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семьи к чрезвычайной ситуации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фонарик и вода всегда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у входа лежит маленькая коробка с фонариком, зарядкой и бутылкой воды. Рядом записаны номера 101, 102, 103 и 112. Когда дома выключается свет, ребёнок сразу знает, где взять нужные вещи и кого попросить о помощи.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встречи, если связь пропала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на листе у двери отмечено место встречи возле дома и запасной выход. Если интернет не работает или телефон разрядился, все понимают, куда идти и как действовать. Такой порядок снижает панику и помогает быстрее собраться вместе.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обратиться рядом со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хранит в рюкзаке список телефонов родителей и знает, к кому можно обратиться рядом с домом, школой или во дворе. Он не растеряется, если понадобится помощь, потому что заранее продумал, где есть взрослые и безопасные люди.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привычки безопасного поведения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полезны не только в опасной ситуации. Они работают каждый день: на уроке, по дороге домой и в общении с людьми.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внимателен, дисциплинирован и умеет просить помощь, он быстрее принимает правильное решение.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правил ОБЖ для 5 класса,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ОБЖ помогают замечать риск, не совершать опасных действий и вовремя обращаться за помощью. Если повторять эти шаги каждый день, они становятся привычкой и защищают в любой ситуации.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начинается с простых привычек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2026-05-20T20:37:42Z</dcterms:created>
  <dcterms:modified xsi:type="dcterms:W3CDTF">2026-05-20T20:37:42Z</dcterms:modified>
</cp:coreProperties>
</file>