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Kapitel 4. Eine Reise durch die Bundesrepublik Deutschland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города, дороги, традиции и лексика для первого путешествия по стране.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Германию на уроке немецкого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помогает понять язык через реальные места, маршруты и повседневную жизнь. Здесь учат не только слова, но и географию, города, транспорт, погоду и культурные особенности немецкоязычного мира.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 федеральных земель Германии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удобно запоминать не только названия земель, но и их столицы, а также характерные черты регионов.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земли и города образуют основу туристической карты Германии и помогают связать географию с культурой.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 теме «Deutschland»; справочные сведения о федеральных землях Германии, 2024
</a:t>
            </a:r>
            <a:endParaRPr lang="en-US" sz="9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Берлин: столица, история и современная жизнь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— столица Германии и её крупнейший город. Здесь особенно заметны Бранденбургские ворота, Рейхстаг и память о Берлинской стене.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работают метро U-Bahn и городские электрички S-Bahn. Берлин соединяет музеи, современную архитектуру и живую уличную культуру.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Германии и их характерные черты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помогает увидеть, что каждый город имеет свой образ и собственную роль в жизни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Германии различаются по функциям: столица, порт, культурный центр или финансовый узел.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страноведческие сведения о городах Германии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95" y="2025492"/>
            <a:ext cx="342803" cy="274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3814" y="1992620"/>
            <a:ext cx="297490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Мариенплац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площадь Мюнхена показывает историческое лицо города. Здесь удобно начинать знакомство с архитектурой, городской жизнью и главными достопримечательностями.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сад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парк делает Мюнхен особенно привлекательным для прогулок и отдыха. Он помогает увидеть, как в городе сочетаются природа, движение и спокойные пространства.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Баварские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Бавария известна музыкой, костюмами, кухней и праздниками. Эти детали формируют яркий и легко узнаваемый образ юга Германии для школьников.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Альпы и озёра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страны ассоциируется с горами, чистыми озёрами и замками. Именно поэтому Бавария часто воспринимается как самая живописная часть Германии.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Мюнхен и Бавария как символ южной Германии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транспорта в Германии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поездок между городами особенно важны ICE и региональные поезда, а в городах часто выбирают велосипед и общественный транспорт.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система Германии удобна для учебных маршрутов: можно быстро перемещаться между городами и видеть разные регионы.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темы путешествия; доли приведены как наглядное распределение для урока, 2024
</a:t>
            </a:r>
            <a:endParaRPr lang="en-US" sz="87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школьного маршрута по Германии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маршрута по крупным городам и видам транспорта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 Рейна известна крутыми берегами, виноградниками и средневековыми замками. По пути особенно заметны старые города, башни, мосты и речные корабли.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Рейн проходит через Кёльн, Дюссельдорф и Бонн, поэтому река связывает природу и городскую жизнь. Этот пейзаж часто становится символом романтической Германии.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Рейн: река, замки и виноградники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страны связан с Северным и Балтийским морями, сильным ветром и открытыми берегами. Здесь особенно заметны набережные, пляжи, маяки и острова.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Германии: море, порты и морская культура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Гамбург — крупнейший морской порт Германии и важный транспортный узел. В городе много воды, мостов, складов и районов, связанных с морской торговлей.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северном побережье часто можно увидеть паромы и прогулочные суда. Такие поездки помогают почувствовать ритм портовых городов и их особую атмосферу.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кухня, рыба и прогулки у воды делают север Германии узнаваемым и очень отличающимся от южных регионов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953" y="1835776"/>
            <a:ext cx="572261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традиции в разных регионах Германии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праздники показывают, как в Германии сочетаются сезон, местная кухня и история города или земли.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в Германии заметно различаются по регионам, но почти всегда связаны с местным образом жизни, календарём и историей места.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страноведческий материал по теме «Путешествие по Германии».
</a:t>
            </a:r>
            <a:endParaRPr lang="en-US" sz="96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1301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321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43353" y="2057985"/>
            <a:ext cx="445422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7854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2354" y="2105694"/>
            <a:ext cx="517045" cy="41363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Сосиски и мясные блюда
</a:t>
            </a:r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Сосиски, шницель и другие сытные блюда особенно характерны для юга страны. Они показывают, что немецкая кухня может быть очень плотной и семейной по своему характеру.
</a:t>
            </a:r>
            <a:endParaRPr lang="en-US" sz="1173" dirty="0"/>
          </a:p>
        </p:txBody>
      </p:sp>
      <p:sp>
        <p:nvSpPr>
          <p:cNvPr id="10" name="Text 2"/>
          <p:cNvSpPr txBox="1"/>
          <p:nvPr/>
        </p:nvSpPr>
        <p:spPr>
          <a:xfrm>
            <a:off x="31432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Брецель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и узнаваемый символ немецкой выпечки. Его часто подают как перекус или к блюдам из мяса, а в учебных текстах он помогает быстро связать кухню с повседневной жизнью.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Сладкая выпечка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Яблочный штрудель и похожие десерты напоминают о любви к выпечке и тёплым домашним рецептам. Такие блюда часто встречаются в кафе, на праздниках и рождественских ярмарках.
</a:t>
            </a:r>
            <a:endParaRPr lang="en-US" sz="1193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вкусы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Германии чаще едят рыбу и блюда из морепродуктов. Это связано с морским побережьем, портами и привычками людей, живущих рядом с морем и большими реками.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Германии не едина: она меняется от земли к земле. Именно поэтому названия блюд полезно запоминать вместе с регионом, где они особенно популярны.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образы немецкой кухни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Германии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сравнительно небольшой территории страны встречаются разные ландшафты, поэтому маршруты путешествий здесь могут быть очень разными.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Германии разнообразна: от гор и лесов до рек и морского берега, что делает страну удобной и для отдыха, и для школьных поездок.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географии Германии для школьного курса.
</a:t>
            </a:r>
            <a:endParaRPr lang="en-US" sz="95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Нойшванштайн: замок из мечты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Нойшванштайн часто называют самым романтичным замком Германии. Он стоит на фоне гор, поэтому выглядит особенно сказочно, как иллюстрация к книге или открытка из путешествия. Именно такие виды помогают запомнить южную Германию.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над Рейном
</a:t>
            </a:r>
            <a:pPr algn="l" indent="0" marL="0">
              <a:lnSpc>
                <a:spcPct val="100000"/>
              </a:lnSpc>
              <a:buNone/>
            </a:pPr>
            <a:r>
              <a:rPr lang="en-US" sz="7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Рейна можно увидеть старинные крепости, башни и крутые берега. Здесь история будто соединяется с природой: река, виноградники и каменные стены создают спокойный, но величественный пейзаж.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туман и старинные стены
</a:t>
            </a:r>
            <a:pPr algn="l" indent="0" marL="0">
              <a:lnSpc>
                <a:spcPct val="100000"/>
              </a:lnSpc>
              <a:buNone/>
            </a:pPr>
            <a:r>
              <a:rPr lang="en-US" sz="7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Гогенцоллерн и похожие крепости особенно впечатляют своим расположением на возвышенностях. Высокие башни и туманные долины формируют образ Германии, который часто встречается в учебниках, на фотографиях и в туристических альбомах.
</a:t>
            </a:r>
            <a:endParaRPr lang="en-US" sz="913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замков, которые делают Германию узнаваемой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истории Германии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исторические переходы, изменения границ и политического устройства Германии.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Германии работают музеи мирового уровня, где можно увидеть искусство, историю, науку и технические достижения. Такие места делают страну особенно интересной для школьных экскурсий и самостоятельных поездок.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Книжные ярмарки, выставки и фестивали показывают, что культурная жизнь страны не ограничивается музеями. Она продолжается в городских пространствах, на площадях и в больших залах для публики.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и концертные залы напоминают о сильных музыкальных и сценических традициях Германии. Здесь классическая музыка соседствует с современными постановками, а старинные здания — с новыми культурными центрами.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городах старинная архитектура сочетается с современными кварталами, уличным искусством и открытыми площадками для встреч. Благодаря этому Германия выглядит одновременно исторической и современной.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Германии: музеи, театры и современные города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факты о Германии для школьного урока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страноведческая таблица помогает быстро запомнить базовые сведения о стране и использовать их в теме путешествий.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факты полезны для повседневных ситуаций в поездке и помогают уверенно ориентироваться в стране на уроках и в реальном путешествии.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страноведческие сведения о Германии, актуальные для школьного курса.
</a:t>
            </a:r>
            <a:endParaRPr lang="en-US" sz="91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ответственное путешествие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много удобных поездов, трамваев и автобусных маршрутов, поэтому путешествовать можно без постоянного использования автомобиля. Это помогает увидеть больше городов и бережнее относиться к природе.
</a:t>
            </a:r>
            <a:endParaRPr lang="en-US" sz="856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городах есть велодорожки, парки и пешеходные зоны. Такие пространства делают прогулки безопаснее и приятнее, а ещё показывают, как город может быть удобным для людей.
</a:t>
            </a:r>
            <a:endParaRPr lang="en-US" sz="935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мусора и выбор общественного транспорта — важная часть повседневной культуры. Для школьного путешествия это хороший пример того, как турист может вести себя ответственно.
</a:t>
            </a:r>
            <a:endParaRPr lang="en-US" sz="92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запоминается в Германии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Германия легко узнаётся по сочетанию больших городов, рек, замков и горных пейзажей. В одном маршруте могут встретиться Берлин, Рейн и Баварские Альпы, и каждый пункт выглядит по-своему. Эти контрасты делают страну очень запоминающейся.
</a:t>
            </a:r>
            <a:endParaRPr lang="en-US" sz="969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 менее яркое впечатление создают региональные традиции, праздники и местная кухня. Они показывают, что у каждого города и земли есть свой характер, а вся страна воспринимается как единое, но очень разнообразное пространство.
</a:t>
            </a:r>
            <a:endParaRPr lang="en-US" sz="969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72" y="-1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75" y="1318375"/>
            <a:ext cx="3925200" cy="25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как страна маршрутов, истории и культурных открытий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объединяет 16 земель, крупные города, разные ландшафты и богатые традиции. Эта глава помогает не только узнать страну, но и научиться говорить о путешествиях по-немецки.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2026-05-25T03:02:29Z</dcterms:created>
  <dcterms:modified xsi:type="dcterms:W3CDTF">2026-05-25T03:02:29Z</dcterms:modified>
</cp:coreProperties>
</file>