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 Л. Н. Толстого: первые впечатления и взросление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детство формирует характер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«Детство» в литературе XIX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«Детство» вышла в 1852 году и открыла автобиографическую трилогию Толстого. В ней показан дворянский быт, домашнее воспитание и мир ребенка, который учится понимать взрослых и самого себя.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способ изображения ребенка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передает детскую логику: воображение легко смешивается с реальностью, а мнение взрослых кажется очень важным. Поэтому даже маленькое событие переживается как большое.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делает героя живым и убедительным. Его обиды, сомнения и радости помогают понять, как постепенно складывается характер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Иртеньев показан не со стороны, а изнутри: через мысли, страхи, радость и внезапные открытия. Читатель видит мир так, как его воспринимает ребенок.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 как центр мира ребенка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повести вызывает у Николеньки чувство уюта и безопасности, но рядом с этим возникает и тревога. Здесь ребенок особенно остро замечает настроение взрослых и меняется сам.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школа чувств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он впервые учится любить, доверять, подчиняться правилам и оценивать поступки. Отношения с близкими становятся для него главным источником первых нравственных уроков.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значение в повести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какую роль играет каждый герой в раскрытии темы детства.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помогают раскрыть разные стороны детства: любовь, уважение, соперничество, страх и привязанность.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повесть «Детство»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памяти и взросления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построена как воспоминание, поэтому события окрашены чувством прошлого. Каждая сцена показывает не только то, что произошло, но и то, как это осталось в памяти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важны первые переживания стыда, одиночества, утраты и доверия. Они оказываются не менее значимыми, чем радостные впечатления, потому что учат ребенка понимать себя.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в повести начинается с внутренней работы: Николенька учится замечать свои чувства и видеть, что другие люди тоже переживают, ошибаются и нуждаются в сочувствии.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переживает Николенька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переживания сильнее всего влияют на героя в разных эпизодах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центре оказываются страх, нежность и стыд: именно они глубже всего меняют внутренний мир Николеньки.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«Детство»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характер Николеньки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изменений героя в повести «Детство».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Карла Ивановича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Иванович кажется строгим, потому что любит порядок и дисциплину. Но за его требовательностью чувствуется забота о детях и желание научить их ответственности.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выглядит смешным из-за привычек, одежды и манеры говорить, однако именно это делает его особенно запоминающимся. За внешней неловкостью скрывается добрый и верный человек.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Толстой показывает уважение к учителю и к труду вообще. Карл Иванович не просто обучает, а помогает детям взрослеть и понимать цену терпения.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Николеньки он становится важной фигурой: и взрослым, которого нужно слушаться, и человеком, к которому можно привязаться. В этом соединяются строгость и теплая человечность.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детали быта в повести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комнате
</a:t>
            </a:r>
            <a:pPr algn="ctr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свет в доме создает ощущение покоя и защищенности. Когда в комнате становится светлее, читатель сильнее чувствует близость семьи и спокойствие детского мира. Такие детали помогают Толстому передать настроение без длинных объяснений.
</a:t>
            </a:r>
            <a:endParaRPr lang="en-US" sz="935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коляска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коляска, путь и движение за пределы дома связаны с переменами. В таких сценах появляется ожидание неизвестного, а вместе с ним — тревога и любопытство. Дорога словно отделяет привычное детство от нового опыта.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окно и тишина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за окном, тихие комнаты и привычные предметы делают воспоминание особенно живым. Эти детали не только показывают быт, но и отражают чувства героя: грусть, задумчивость, спокойствие или ожидание важного события.
</a:t>
            </a:r>
            <a:endParaRPr lang="en-US" sz="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и взрослый мир в повести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особенно заметен в домашних сценах, где одно и то же событие по-разному воспринимают ребенок и взрослые.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мир показан как живой и эмоциональный, а взрослый — как более строгий и сложный; именно это ускоряет взросление Николеньки.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по повести Л. Н. Толстого «Детство».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16495"/>
            <a:ext cx="658031" cy="5849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ориентиры повести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близким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отношение к матери и семье у Толстого становится главным признаком душевной чистоты. Герой учится ценить заботу не по словам, а по вниманию и участию.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собой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нередко ошибается, но именно способность признать вину помогает ему взрослеть. Важнее не выглядеть хорошим, а понимать, что происходит внутри.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убеждает, что добрый человек замечает чужую боль и не спешит осуждать. Сострадание здесь важнее внешней вежливости и формальных правил.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людям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постепенно начинает вглядываться в поступки и настроение окружающих. Это помогает ему лучше понимать взрослых и видеть, что за поведением скрываются чувства.
</a:t>
            </a:r>
            <a:endParaRPr lang="en-US" sz="1277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нравственный рост начинается с малого: с переживания стыда, с первого доброго поступка, с умения задуматься о собственном характере.
</a:t>
            </a:r>
            <a:endParaRPr lang="en-US" sz="13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помогают увидеть, как обычные события становятся важными уроками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связан не столько с событием, сколько с внутренней переменой героя; поэтому повесть читается как история становления характера.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Л. Н. Толстого «Детство»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очень точно и наблюдательно: он замечает жесты, интонации, мелкие домашние подробности. Благодаря этому сцены выглядят не отвлеченно, а по-настоящему увиденными ребенком.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важны внутренние монологи и повторяющиеся переживания. Они помогают передать, как одна мысль сменяет другую, а настроение может быстро переходить от радости к тревоге.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мягкий и личный, словно рассказ ведется не только о прошлом, но и с живым чувством. Это делает воспоминания Николеньки близкими и понятными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как цепочка воспоминаний
</a:t>
            </a:r>
            <a:endParaRPr lang="en-US" sz="2742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память связывает события в единый путь взросления.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света, дома и дороги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доме связан у Толстого с теплом, покоем и любовью близких. Когда в комнате светло и уютно, мир героя кажется защищенным и понятным.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темные пространства, напротив, открывают неизвестность, перемены и тревогу. Так через простые образы показывается выход ребенка из привычного мира в жизнь взросления.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повести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в тексте именно то, что происходит внутри героя: он учится понимать себя через отношения с близкими и наблюдение за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память и взросление образуют смысловой центр произведения, а остальные темы раскрывают путь Николеньки к внутренней зрелости.
</a:t>
            </a:r>
            <a:endParaRPr lang="en-US" sz="139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повести Л. Н. Толстого «Детство».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понятна современным школьникам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легко узнают в Николеньке свои чувства: обиду, страх ошибки, ревность, желание дружить и быть понятым без лишних объяснений.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разговоры, правила и ожидания взрослых напоминают привычные ситуации, в которых ребенку тоже приходится выбирать между желанием и обязанностью.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постепенно учится замечать свои поступки и чувства других людей, а это важный шаг, знакомый каждому, кто взрослеет.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понимание себя начинается с уважения к другим. Эта мысль остается актуальной и сегодня, независимо от времени и быта.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 внутреннего пути героя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взгляд Николеньки на себя, людей и происходящее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взросление героя выражается не в одном событии, а в постепенном изменении его взгляда на людей, поступки и собственные чувства.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Л. Н. Толстого «Детство»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как начало личности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Толстого убеждает, что личность рождается из детских впечатлений, семейной любви и первых нравственных решений. Именно в этом возрасте человек начинает понимать себя и других.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2026-05-22T13:59:11Z</dcterms:created>
  <dcterms:modified xsi:type="dcterms:W3CDTF">2026-05-22T13:59:11Z</dcterms:modified>
</cp:coreProperties>
</file>