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 как художественная целостность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все части текста соединяются в единый смысл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читать произведение целиком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раскрывается не в отдельном эпизоде, а во всём тексте: начало, развитие событий, финал, название и повторяющиеся детали помогают увидеть авторскую мысль.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художественная целостность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важную часть, смысл изменится. Поэтому целостность показывает, что произведение построено продуманно и каждая его часть выполняет свою задачу.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целостном тексте герои, язык, детали и финал связаны между собой. Даже небольшая подробность имеет значение и помогает понять, зачем она введена автором.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целостность — это когда тема, идея, сюжет и композиция не существуют отдельно, а поддерживают друг друга и работают на общий смысл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замысел и образ мира в произведении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автора определяет, каким будет произведение: сказочным, реалистическим, лирическим или сатирическим. Он направляет выбор событий, героев и интонации 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автор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произведения создают место и время действия, поступки персонажей, развитие событий и настроение. Всё это вместе помогает читателю почувствовать, как устроен изображённый мир.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художественный мир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элементы, которые читатель анализирует вместе, а не по отдельности.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возникает из взаимодействия всех частей: сюжет и герои ведут смысл, остальные элементы его уточняют и усиливают.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целостность произведения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 литературы, составлено по школьному анализу текста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говорится в произведении. Она задаёт предмет изображения: события, героев, жизненную ситуацию или явление, которое показывает автор.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— это вопрос, который стоит за событиями. Она помогает увидеть конфликт и понять, почему описанная история важна не только для героев, но и для читателя.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раскрывает авторский вывод. Это то, к чему подводит текст: чему он учит, что одобряет или осуждает, какое отношение предлагает читателю.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проблема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литературного произведения на уроке анализа текста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по шагам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противопоставления и кольцевая композиция помогают выделить главное. Благодаря им смысл запоминается лучше, а текст воспринимается как продуманное целое.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отвечает за порядок, в котором автор располагает события. Именно она делает рассказ понятным, а важные эпизоды — более заметными для читателя.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какие события происходят в произведении и как одно событие вызывает другое. Он помогает увидеть движение действия от начала к завершению.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9720"/>
            <a:ext cx="4839600" cy="2298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каждая часть композиции помогает читателю понять развитие смысла.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не просто распределяет события по порядку: она показывает, как развивается конфликт и к чему ведёт история.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композиции и их роль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как система образов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 произведении не существуют поодиночке. Они похожи, спорят, противопоставляются друг другу и влияют на поступки, поэтому вместе раскрывают тему и конфликт.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персонажами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становится понятнее через его речь, поступки, отношение к другим и авторскую оценку. Именно в действиях и словах особенно ясно видно, каким он является.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 характер героя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набор признаков может смещаться: в басне важнее действия, в рассказе — речь и авторская оценка.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складывается не из одной черты, а из взаимосвязанных признаков; сильнее всего раскрывают характер действие и речь.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героя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анализ, обобщение по учебным текстам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произведения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 сразу задаёт тон: простые слова делают речь ясной, а книжные и высокие — торжественной или приподнятой.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Сравнения, эпитеты и повторы помогают выделить главное, сделать образ более ярким и связать отдельные части текста между собой.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показывает отношение автора к героям и событиям: она может быть доброй, ироничной, печальной или восхищённой.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предложений и ритм фразы влияют на восприятие: короткие фразы ускоряют действие, а длинные создают плавность и размышление.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тексте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деталь повторяется, она начинает связывать разные сцены, напоминая читателю о важной теме, настроении или черте характера.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выразительная подробность часто работает сильнее длинного описания: она создаёт атмосферу, вызывает эмоцию и подчёркивает смысл эпизода.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помогает увидеть героя или событие не в целом, а в важной, запоминающейся черте: жесте, цвете, звуке или вещи.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повторяющийся образ постепенно приобретает смысловую глубину и связывает эпизоды произведения.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повтора к символу и главной мысли
</a:t>
            </a:r>
            <a:endParaRPr lang="en-US" sz="334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пространство и время действия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интерьер не просто описывают место действия, а задают эмоциональный фон сцены. Тихая комната, тёмный лес или светлый двор сразу подсказывают настроение.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создают настроение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пространство тоже важны для смысла. Историческая эпоха, сказочное время или замкнутое помещение помогают понять, почему герои поступают именно так.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 понять героев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эти средства могут действовать незаметно, но вместе они формируют цельное эмоциональное впечатление.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не один приём, а их сочетание: пейзаж и детали особенно заметно поддерживают общий тон.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создаёт настроение текста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анализ, обобщение по учебным примерам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есть ли в тексте художественная целостность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основные связи между элементами текста и убедитесь, что они работают на общий смысл.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ответы на все вопросы подтверждают связь между частями произведения, значит, текст воспринимается как целое.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в разных жанрах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целостность поддерживают повторы, испытания героя и ясный, часто поучительный финал. Благодаря этому события легко запоминаются и складываются в понятную историю.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обычно один главный конфликт и немного персонажей. Точная деталь помогает быстро раскрыть характер и делает небольшой текст особенно выразительным.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различаются, но смысл один: каждая форма использует свои средства, чтобы все части текста работали на единый художественный замысел.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главное — не события, а чувство и образ. Ритм, звукопись и повторяемые слова удерживают настроение и связывают строки в единое целое.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лучше понимает текст, когда видит связи между событиями, героями, деталями и финалом, а не воспринимает их по отдельности.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целостности делает чтение внимательнее и интереснее: произведение воспринимается как продуманное художественное высказывание.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легче выделить главное, потому что становится ясно, какие эпизоды важны для темы, а какие лишь помогают её раскрыть.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заметить авторский замысел: зачем введён персонаж, почему повторяется образ и к чему ведёт развязка.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замечать целостность произведения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тема, сюжет, герои, язык и детали согласованы, текст читается как целый мир. Тогда становится яснее и настроение, и мысль автора, и смысл каждой сцены.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как единый художественный мир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2026-05-22T13:09:41Z</dcterms:created>
  <dcterms:modified xsi:type="dcterms:W3CDTF">2026-05-22T13:09:41Z</dcterms:modified>
</cp:coreProperties>
</file>