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где история, культура и политика формируют повседневную жизнь.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география, история и 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важное место в Западной Европе: она соединяет морские пути, континентальные связи и сильное историческое наследие. Чтобы понять страну, важно рассмотреть не только карту, но и ее общество, экономику, культуру и современную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640" y="1175216"/>
            <a:ext cx="491662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Франции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о стране и ее международном значении.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крупную территорию, сильную столицу и заметное языковое влияние.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справочные данные о Франции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климат Франции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выходы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Франция обращена к Атлантике, а на юге — к Средиземному морю. Такое положение делает страну важным узлом между северной и южной Европой.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теплее и суше, а на востоке ощущается более континентальный характер погоды. Разнообразие природных условий делает страну очень неоднородной.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районы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преобладает океанический климат с мягкой зимой и умеренным летом. Это заметно влияет на сельское хозяйство, расселение и транспортные маршруты.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Соседями Франции являются Бельгия, Люксембург, Германия, Швейцария, Италия, Испания, Андорра и Монако. Границы создают тесные экономические и культурные связи.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зоны, реки и горы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побережье известно мягкой погодой, ветрами и сильными приливами. Здесь исторически развивались порты, рыболовство и морская торговля, а ландшафт меняется от пляжей до скалистых берегов.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Атлантическое побережье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Франции отличается жарким летом и более сухим климатом. Такие условия поддерживают виноградарство, средиземноморское земледелие и ярко выраженную курортную культуру.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Южные районы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выделяются высокими вершинами, снегом и горными перевалами. Это важная зона зимнего туризма, а также естественная граница и водораздел для многих рек.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Альпы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 Франции включают равнины и плато. Здесь проходят крупные транспортные пути, располагаются сельскохозяйственные территории и формируется связь между разными природными зонами.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Центральная Франция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и римское наследие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современной Франции жили кельтские племена галлов. Их культура стала важной частью ранней истории региона и оставила след в названиях, обычаях и исторической памяти.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Галльское прошлое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античного наследия заметны до сих пор: в планировке старых городов, руинах, мостах и амфитеатрах. Они помогают понять, как формировалась городская культура Франции.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городах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Римом территория стала частью Галлии. Римляне строили дороги, основывали города и внедряли латинский язык, что повлияло на развитие местного общества.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Галлия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Франция и становление государства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французские земли постепенно объединялись вокруг королевской власти. Этот процесс шел не сразу, но именно монархия стала центром политической консолидации страны.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Усиление короны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укреплялся как политический и культурный центр. Сюда стекались ресурсы, духовная жизнь и управление, поэтому город постепенно задавал тон всей стране.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Парижа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Капетингах усилились королевские институты, а власть стала более устойчивой. Формировались единые налоги, армия и административные практики, важные для будущего государства.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Капетингская эпоха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средневековья французская монархия стала одним из символов европейской державности. Она опиралась на централизованное управление и усиливала влияние Франции в Европе.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Королевская держава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новой политической эпохе
</a:t>
            </a:r>
            <a:endParaRPr lang="en-US" sz="280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 старого порядка к революции и затем к наполеоновским реформам.
</a:t>
            </a:r>
            <a:endParaRPr lang="en-US" sz="13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ХХ веке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Первая мировая война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понесла тяжелые потери в Первой мировой войне, которая затронула экономику, демографию и политическую жизнь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1939–1945: Вторая мировая война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Вторую мировую войну Франция пережила оккупацию и движение Сопротивления, ставшее символом гражданской и национальной стойкости.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Пятая республика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1958 году была утверждена Пятая республика, которая действует до сих пор и укрепила современную государственную модель.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1946: Четвертая республика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страна жила в рамках Четвертой республики, но политическая система оставалась нестабильной и часто менялась.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политической системы Франции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светская республика с сильным президентом и двухпалатным парламентом.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сочетает сильную исполнительную власть, представительство и принцип светскости.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Французской Республики; общие сведения о государственных институтах Франции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проживает около 68 млн человек: именно такое население поддерживает масштабную систему школ, услуг и культурных институтов, важную для повседневной жизни и гражданских прав.
</a:t>
            </a:r>
            <a:endParaRPr lang="en-US" sz="2371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 млн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во Франции, формируя одно из крупнейших обществ Европы.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INSEE, оценка населения Франции на 1 января 2024 года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Франции по секторам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Франция заметна в авиации, туризме, люксе и агропроме; вместе они создают образ экономики, где промышленность сочетается с услугами и экспортом.
</a:t>
            </a:r>
            <a:endParaRPr lang="en-US" sz="141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секторы показывают диверсифицированную экономику: Франция сильна не только в промышленности, но и в глобально узнаваемых услугах и брендах.
</a:t>
            </a:r>
            <a:endParaRPr lang="en-US" sz="141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обзорам INSEE, Banque de France и OECD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инфраструктуры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TGV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Высокоскоростная сеть TGV связывает Париж с Лионом, Бордо, Марселем и другими крупными городами, сокращая время поездок и поддерживая деловую мобильность внутри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связь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аэропорты и крупные транспортные узлы делают Францию удобной для жизни и туризма, а также помогают развивать инновационные проекты и межрегиональные связи.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инженерия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один из мировых лидеров в атомной энергетике; это обеспечивает значительную долю электроэнергии и отражает долгую традицию инженерных решений и технологической самостоятельности.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 четырех ракурсах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соединяет политическую, образовательную и культурную функции. Здесь находятся крупнейшие университеты, библиотеки, издательства и театры, поэтому город влияет не только на Францию, но и на всю франкоязычную среду.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Столица идей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панорама Парижа строится вокруг Сены, мостов и исторических кварталов. Эти пространства формируют образ города, где повседневная жизнь соседствует с мировым культурным наследием.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Город-символ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сцены и выставочные центры делают Париж постоянной площадкой для искусства. Здесь одновременно развиваются классическая традиция, современная культура и международные творческие обмены.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Культурный поток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фестивали и книжные события привлекают в столицу посетителей со всего мира. Благодаря этому Париж остается местом, где культура воспринимается как часть городской среды, а не только как экспозиция.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Живая культура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 музейные истории Франции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Лувр: от дворца к музею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 — это не только музей, но и исторический дворец, который показывает, как французская власть и искусство долго существовали рядом. Его залы связывают королевское прошлое с всемирной музейной культурой.
</a:t>
            </a:r>
            <a:endParaRPr lang="en-US" sz="89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 соборы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Франции узнаются по высоким сводам, витражам и каменной ажурности. Они выражают религиозную, художественную и инженерную традицию, которая сформировала облик многих городов.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бульвары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Луары и парижские бульвары демонстрируют разные эпохи французской архитектуры: от аристократической резиденции до городской планировки Нового времени. Вместе они создают редкое разнообразие исторического ландшафта.
</a:t>
            </a:r>
            <a:endParaRPr lang="en-US" sz="8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направления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проза и поэзия XIX–XX веков сформировали целую школу европейской мысли. Дюма, Гюго, Бальзак и Камю по-разному писали о свободе, обществе и выборе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культура часто задает художественный тон в Европе: через литературу, кино, фестивали и критику здесь обсуждают не только эстетику, но и общественные смыслы искусства.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Европу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именами братьев Люмьер связано рождение кино как массового искусства. Позднее Франция развила авторское кино, а Каннский фестиваль превратился в один из главных мировых ориентиров.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кино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французскую моду особенной
</a:t>
            </a:r>
            <a:endParaRPr lang="en-US" sz="2974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 и дома моды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показы и Неделя моды формируют международную повестку стиля. Французские дома моды ценятся за точность силуэта, качество материалов и умение превращать одежду в культурное высказывание.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бизнес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во Франции — часть экономики: она поддерживает брендинг, экспорт и туризм. Поэтому стиль здесь рассматривается не только как вкус, но и как ресурс международного влияния.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Элегантность без излишества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стиль часто связывают с сдержанностью и вниманием к деталям. Эта эстетика хорошо работает и в люксовом сегменте, и в повседневной одежде, создавая узнаваемый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французская гастрономия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трапеза начинается с уважения к продукту и времени за столом. Даже простой прием пищи воспринимается как форма общения, а не как второстепенная бытовая процедура.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Культура стола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Багет, круассан и десерты стали международно узнаваемыми символами Франции. Однако за ними стоит гораздо более широкая гастрономическая традиция, связанная с ремеслом и повседневными обычаями.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Символы кухни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регионе есть свои вкусы: сыры, хлеб, вина, морепродукты, блюда из птицы или овощей. Региональная кухня показывает разнообразие страны лучше любого общего описания.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Региональные различия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Гастрономия во Франции — часть культурной идентичности и предмет государственной поддержки. Ее ценят как способ сохранить наследие, местные продукты и семейные традиции.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Наследие и признание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туристические регионы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Франции предлагают разные сценарии путешествия: от морского отдыха и фестивалей до замков, исторических городов и кулинарных открытий. Это делает туризм особенно разнообразным.
</a:t>
            </a:r>
            <a:endParaRPr lang="en-US" sz="132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Франции отличаются не только ландшафтом, но и культурной атмосферой, поэтому туристическая привлекательность страны строится на разнообразии, а не на одном центре.
</a:t>
            </a:r>
            <a:endParaRPr lang="en-US" sz="14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официальных региональных туристических порталов Франции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влияние, которое видно в мире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объединяет сильное государство, богатую культуру и заметную экономику. Ее исторический опыт, города-символы и влияние на европейские идеи объясняют, почему страна остается важной для 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2026-07-26T06:45:03Z</dcterms:created>
  <dcterms:modified xsi:type="dcterms:W3CDTF">2026-07-26T06:45:03Z</dcterms:modified>
</cp:coreProperties>
</file>