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png"/><Relationship Id="rId18" Type="http://schemas.openxmlformats.org/officeDocument/2006/relationships/image" Target="../media/image-4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отношения: как виды влияют друг на друга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связаны между собой гораздо шире, чем просто конкуренцией.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межвидовые связи в биологии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экосистемах организмы постоянно взаимодействуют из-за ресурсов, условий среды и размножения. Знаки +, -, 0 помогают быстро оценивать влияние видов и понимать устойчивость сообществ, пищевые связи и коэволюцию.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типа межвидовых отношений
</a:t>
            </a:r>
            <a:endParaRPr lang="en-US" sz="2748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получают выгоду, поэтому связь обозначают знаком +/+. Такой тип взаимодействия усиливает выживаемость партнёров и часто связан с обменом ресурсами, защитой или расселением.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типы помогают не сводить все связи к конкуренции и точнее описывать работу биоценозов. В природе границы между ними могут быть размыты и зависеть от условий среды.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сосуществуют в одной экосистеме, но заметного влияния друг на друга не оказывают; это 0/0. В реальной природе такая ситуация встречается редко и нередко оказывается условной.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этой форме один вид подавляется, тогда как другой остаётся почти без изменений; знак -/0. Обычно она проявляется через затенение, химическое торможение или захват пространства.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выигрывает, а второй не испытывает заметного эффекта; это связь +/0. Она часто возникает, когда организм использует другого как опору, укрытие или источник остатков пищи.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01105"/>
            <a:ext cx="27960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64045"/>
            <a:ext cx="27960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29065"/>
            <a:ext cx="279600" cy="22368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взаимная выгода для обоих видов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Партнёры получают то, чего им не хватает: один вид может обеспечивать питание, а другой — воду, минеральные вещества или органические соединения.
</a:t>
            </a:r>
            <a:endParaRPr lang="en-US" sz="12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ресурсами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мутуализму относят отношения пчёл и цветковых растений, микоризу, а также взаимодействия человека с кишечными бактериями, полезными для пищеварения.
</a:t>
            </a:r>
            <a:endParaRPr lang="en-US" sz="12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симбиоза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связи помогают одному или обоим видам избегать врагов, неблагоприятных условий или повреждений, повышая шансы на выживание в сообществе.
</a:t>
            </a:r>
            <a:endParaRPr lang="en-US" sz="12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безопасность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 насекомые часто взаимно полезны: растение получает перенос пыльцы, а животное — пищу. Подобные связи также помогают распространять семена.
</a:t>
            </a:r>
            <a:endParaRPr lang="en-US" sz="12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расселение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бывает необязательным, когда виды могут существовать раздельно, и обязательным, если хотя бы один партнёр сильно зависит от другого.
</a:t>
            </a:r>
            <a:endParaRPr lang="en-US" sz="12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Обязательность связи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как пример взаимовыгодного симбиоза
</a:t>
            </a:r>
            <a:endParaRPr lang="en-US" sz="266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Гифы гриба многократно увеличивают площадь всасывания корня и помогают растению получать воду и минеральные соли, особенно соединения фосфора, необходимые для роста.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Грибная помощь корням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как корень оплетён грибными гифами. Это удобно для понимания того, что симбиоз строится не на конкуренции, а на взаимной поддержке.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образ связи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улучшает рост, повышает устойчивость к засухе и помогает осваивать бедные почвы. Поэтому она особенно важна там, где питание растений ограничено.
</a:t>
            </a:r>
            <a:endParaRPr lang="en-US" sz="987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растения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в ответ передаёт грибу органические вещества, созданные в процессе фотосинтеза. Так оба партнёра закрывают важные потребности за счёт обмена ресурсами.
</a:t>
            </a:r>
            <a:endParaRPr lang="en-US" sz="938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гриба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преимущества даёт мутуализм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экологии; обобщение по теме межвидовых отношений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всего заметны связи, связанные с обменом питанием и защитой, но их значение для разных видов неодинаково.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особенно часто поддерживает выживание и устойчивость популяций, потому что усиливает сразу двух участников.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выгода для одного без заметного эффекта для другого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описывает отношения, при которых один вид получает пользу, а другой не испытывает заметного вреда или выигрыша. Такая асимметрия делает связь устойчивой, но односторонней.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организм использует другой вид как опору, убежище, транспорт или источник остатков пищи. При этом «хозяин» обычно не теряет ресурсы и сохраняет обычный образ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 выгоду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 — рыба-прилипала и акула, эпифитные растения на деревьях, а также птицы, использующие дупла как удобное место для гнездования.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в природе: примеры из суши и океана
</a:t>
            </a:r>
            <a:endParaRPr lang="en-US" sz="247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Эпифитные орхидеи прикрепляются к стволам и ветвям, но не питаются за счёт дерева. Оно служит им только опорой и позволяет подняться ближе к свету. Такой способ жизни особенно заметен во влажных лесах, где свет у почвы ограничен.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Орхидея, которая живёт на дереве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сопровождают акул и других крупных морских животных, используя их как «транспорт» и источник остатков пищи. Для хозяина их присутствие обычно почти незаметно, поэтому связь выглядит как типичная односторонняя выгода.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Рыба-прилипала рядом с крупным хищником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547235"/>
            <a:ext cx="4843800" cy="99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мутуализма и комменсализма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знакам эффекта и характеру связи различать два близких типа межвидовых отношений.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состоит в том, получает ли второй участник заметную пользу: при мутуализме — да, при комменсализме — нет.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Аменсализм: подавление одного вида при нейтральном влиянии на другой
</a:t>
            </a:r>
            <a:endParaRPr lang="en-US" sz="1811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 — это связь, при которой один вид угнетается, а другой почти не получает ни пользы, ни вреда. Такой эффект часто связан с конкуренцией за пространство и ресурсы.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определение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или быстрорастущие растения могут затенять соседей, из-за чего те хуже получают свет, медленнее фотосинтезируют и постепенно выпадают из сообщества.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вытеснение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выделяют вещества, тормозящие прорастание семян или рост соседей. Источник вещества сохраняет своё положение, а другие виды теряют возможности для развития.
</a:t>
            </a:r>
            <a:endParaRPr lang="en-US" sz="1127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подавление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случай — чёрный орех, выделяющий юглон. Это соединение подавляет рост многих растений вокруг и показывает, как химическое воздействие меняет состав сообщества.
</a:t>
            </a:r>
            <a:endParaRPr lang="en-US" sz="1161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аменсализм у организмов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типичных механизма аменсализма: затенение и химическое подавление, на примере растений и выделения ингибирующих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 как частая форма аменсализма
</a:t>
            </a:r>
            <a:endParaRPr lang="en-US" sz="2941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 возникает, когда одно растение выделяет в почву или воздух вещества, изменяющие прорастание семян, развитие корней и рост соседних организмов без прямого контакта.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воздействие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 помогает виду-донору уменьшать конкуренцию за свет, воду и пространство. На схеме обычно видно зону подавления вокруг растения, где молодые всходы развиваются хуже.
</a:t>
            </a:r>
            <a:endParaRPr lang="en-US" sz="1077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эффект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растениям относят чёрный орех, эвкалипты и некоторые злаки. Их корни, листья и опад формируют химическую среду, неблагоприятную для части соседних видов.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источники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Нейтрализм: отсутствие заметного взаимного влияния
</a:t>
            </a:r>
            <a:endParaRPr lang="en-US" sz="2414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400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 описывает сосуществование видов, между которыми не удаётся обнаружить заметного влияния. В учебной модели это удобная схема, но в природе она встречается редко.
</a:t>
            </a:r>
            <a:endParaRPr lang="en-US" sz="1351" dirty="0"/>
          </a:p>
        </p:txBody>
      </p:sp>
      <p:sp>
        <p:nvSpPr>
          <p:cNvPr id="10" name="Text 3"/>
          <p:cNvSpPr txBox="1"/>
          <p:nvPr/>
        </p:nvSpPr>
        <p:spPr>
          <a:xfrm>
            <a:off x="50400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категория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0175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редкость, нейтрализм полезен для классификации экологических связей. Он помогает отличать реальные взаимодействия от ситуаций, где виды просто обитают рядом.
</a:t>
            </a:r>
            <a:endParaRPr lang="en-US" sz="1363" dirty="0"/>
          </a:p>
        </p:txBody>
      </p:sp>
      <p:sp>
        <p:nvSpPr>
          <p:cNvPr id="12" name="Text 5"/>
          <p:cNvSpPr txBox="1"/>
          <p:nvPr/>
        </p:nvSpPr>
        <p:spPr>
          <a:xfrm>
            <a:off x="620175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352881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более тщательном анализе часто выясняется, что организмы всё же связаны через общий корм, убежища, хищников или конкурентов. Поэтому «полная нейтральность» нередко оказывается кажущейся.
</a:t>
            </a:r>
            <a:endParaRPr lang="en-US" sz="1351" dirty="0"/>
          </a:p>
        </p:txBody>
      </p:sp>
      <p:sp>
        <p:nvSpPr>
          <p:cNvPr id="14" name="Text 7"/>
          <p:cNvSpPr txBox="1"/>
          <p:nvPr/>
        </p:nvSpPr>
        <p:spPr>
          <a:xfrm>
            <a:off x="3352875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связи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межвидовых отношений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межвидовых отношений в школьной экологии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связи показывает направление эффекта для каждого участника и позволяет быстро отличить взаимную пользу, одностороннюю выгоду, подавление или отсутствие заметного влияния.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определён знак, тем надёжнее классификация отношения и его экологический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отсутствии прямого контакта виды нередко связаны через ресурсы, хищников или пространство, поэтому нейтрализм остаётся редкой и условной моделью.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экология: классификация межвидовых отношений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пути косвенной связи обычно скрывают мнимо нейтральные отношения между видами.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четырёх типов межвидовых отношений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межвидовых отношений в школьной биологии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знаков эффекта помогает быстро отличать основные типы межвидовых связей и вспоминать характерные примеры из природы.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 — знак эффекта для каждого вида; именно он отличает взаимную выгоду, одностороннюю пользу, подавление и отсутствие заметного влияния.
</a:t>
            </a:r>
            <a:endParaRPr lang="en-US" sz="13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 сельского хозяйства, медицины и экологии
</a:t>
            </a:r>
            <a:endParaRPr lang="en-US" sz="1887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микориза помогает культурным растениям лучше усваивать воду и минеральные соли, особенно фосфор. Поэтому понимание взаимовыгодных связей важно при подборе технологий, повышающих урожайность и устойчивость посевов к засухе.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где выгоден союз с грибами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 комменсализм и нейтрализм помогают точнее описывать структуру сообществ и перемещения животных. Такие сведения нужны для оценки биоразнообразия, понимания устойчивости экосистем и планирования природоохранных мер.
</a:t>
            </a:r>
            <a:endParaRPr lang="en-US" sz="107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и наблюдение за сообществами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 и аллелопатия интересны для поиска природных способов подавления сорняков. Растения, выделяющие ингибирующие вещества, показывают, как химические связи могут изменять состав сообществ и снижать необходимость в некоторых обработках.
</a:t>
            </a:r>
            <a:endParaRPr lang="en-US" sz="107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источник природной защиты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межвидового отношения
</a:t>
            </a:r>
            <a:endParaRPr lang="en-US" sz="2933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последовательном определении знака эффекта для каждого вида и сопоставлении пары знаков с типом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межвидовых отношений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комменсализм ошибочно принимают за мутуализм, если польза второго вида проявляется не сразу. Для корректного вывода нужно искать не только прямой, но и косвенный эффект.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Неочевидная выгода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слабую связь не стоит сразу считать нейтрализмом. В реальных сообществах даже небольшой контакт может включать конкуренцию, совместное использование ресурсов или влияние через третьи виды.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нейтрализм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отношений может меняться в зависимости от среды, сезона и длительности контакта. Поэтому важно учитывать контекст: одни и те же виды в разных условиях дают разные результаты.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условий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связи — ключ к пониманию сообщества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Мутуализм, комменсализм, аменсализм и нейтрализм показывают, что межвидовые отношения бывают разными по направлению и силе. Именно знак эффекта помогает понять экологический смысл любой связи.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2026-06-02T01:07:13Z</dcterms:created>
  <dcterms:modified xsi:type="dcterms:W3CDTF">2026-06-02T01:07:13Z</dcterms:modified>
</cp:coreProperties>
</file>