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9625" y="270000"/>
            <a:ext cx="34803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289625" y="701025"/>
            <a:ext cx="4088700" cy="18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о и а на конце наречий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89632" y="3759006"/>
            <a:ext cx="3504600" cy="111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 правило через приставки, примеры и удобные подсказки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200" y="270000"/>
            <a:ext cx="3516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Наречие: слово, в котором легко ошибиться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6200" y="2114275"/>
            <a:ext cx="31170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обозначает признак действия или признака и обычно не изменяется. На конце таких слов часто встречаются о и а, поэтому важно смотреть не на звучание, а на способ образования и приставку.
</a:t>
            </a:r>
            <a:endParaRPr lang="en-US" sz="9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Основное правило написания букв о и а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наречиях с приставками из-, до-, с- на конце обычно пишется о: издалека, досуха, справа, слева, сначала. Эти слова нужно узнавать по модели образования.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наречиях с приставками в-, на-, за- на конце обычно пишется а: влево, направо, налево, заново. Здесь выбор буквы тоже связан с приставкой, а не с произношением.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нельзя проверять только на слух: одинаковое звучание может скрывать разное написание. Чтобы не ошибиться, нужно сначала определить приставку и понять, как слово образовано.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166594"/>
            <a:ext cx="4794300" cy="98001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7900" y="270000"/>
            <a:ext cx="3249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двух групп наречий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625625" y="1581524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приставки, конечную букву и удобные примеры для запоминания.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621075" y="2690599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и модель слова помогают быстро выбрать нужную букву на конце наречия.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7213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русского языка, 6 класс
</a:t>
            </a:r>
            <a:endParaRPr lang="en-US" sz="75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8CC5F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59278"/>
            <a:ext cx="2503200" cy="24836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5650" y="2616605"/>
            <a:ext cx="2604900" cy="252604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53806" y="2271575"/>
            <a:ext cx="2190088" cy="2568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видно родство наречия с исходным словом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Левый — влево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этой паре легко увидеть общий корень: лев-. От прилагательного левый образуется наречие влево, где приставка в- и конечная буква а помогают распознать нужную орфограмму и связь слов.
</a:t>
            </a:r>
            <a:endParaRPr lang="en-US" sz="957" dirty="0"/>
          </a:p>
        </p:txBody>
      </p:sp>
      <p:sp>
        <p:nvSpPr>
          <p:cNvPr id="10" name="Text 2"/>
          <p:cNvSpPr txBox="1"/>
          <p:nvPr/>
        </p:nvSpPr>
        <p:spPr>
          <a:xfrm>
            <a:off x="3160202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Правый — вправо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тоже сохраняется общая часть прав-. Наречие вправо показывает, что слово связано с исходным прилагательным правый, а приставка помогает понять, почему на конце пишется а.
</a:t>
            </a:r>
            <a:endParaRPr lang="en-US" sz="957" dirty="0"/>
          </a:p>
        </p:txBody>
      </p:sp>
      <p:sp>
        <p:nvSpPr>
          <p:cNvPr id="11" name="Text 3"/>
          <p:cNvSpPr txBox="1"/>
          <p:nvPr/>
        </p:nvSpPr>
        <p:spPr>
          <a:xfrm>
            <a:off x="6651127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— заново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новый — заново особенно наглядна: корень нов- остаётся узнаваемым, а приставка за- задаёт форму наречия. Такое сопоставление удобно для схемы с разным цветом корня и приставки.
</a:t>
            </a:r>
            <a:endParaRPr lang="en-US" sz="957" dirty="0"/>
          </a:p>
        </p:txBody>
      </p:sp>
      <p:sp>
        <p:nvSpPr>
          <p:cNvPr id="12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343" y="1588127"/>
            <a:ext cx="180862" cy="206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8650" y="1594726"/>
            <a:ext cx="193800" cy="193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15213" y="3092350"/>
            <a:ext cx="181125" cy="20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298651" y="3098951"/>
            <a:ext cx="193800" cy="1938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188426" y="1594727"/>
            <a:ext cx="193800" cy="1938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13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 конце пишется о
</a:t>
            </a:r>
            <a:endParaRPr lang="en-US" sz="2000" dirty="0"/>
          </a:p>
        </p:txBody>
      </p:sp>
      <p:sp>
        <p:nvSpPr>
          <p:cNvPr id="14" name="Text 2"/>
          <p:cNvSpPr txBox="1"/>
          <p:nvPr/>
        </p:nvSpPr>
        <p:spPr>
          <a:xfrm>
            <a:off x="765849" y="1588135"/>
            <a:ext cx="21717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из-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наречиях с приставкой из- на конце обычно пишется о. Пример: издалека. Такая форма помогает увидеть устойчивую орфографическую модель.
</a:t>
            </a:r>
            <a:endParaRPr lang="en-US" sz="863" dirty="0"/>
          </a:p>
        </p:txBody>
      </p:sp>
      <p:sp>
        <p:nvSpPr>
          <p:cNvPr id="15" name="Text 3"/>
          <p:cNvSpPr txBox="1"/>
          <p:nvPr/>
        </p:nvSpPr>
        <p:spPr>
          <a:xfrm>
            <a:off x="3655628" y="1588135"/>
            <a:ext cx="21717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до-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образовано с приставкой до-, на конце также чаще пишется о. Пример: досуха. Написание нужно запоминать вместе со словом.
</a:t>
            </a:r>
            <a:endParaRPr lang="en-US" sz="863" dirty="0"/>
          </a:p>
        </p:txBody>
      </p:sp>
      <p:sp>
        <p:nvSpPr>
          <p:cNvPr id="16" name="Text 4"/>
          <p:cNvSpPr txBox="1"/>
          <p:nvPr/>
        </p:nvSpPr>
        <p:spPr>
          <a:xfrm>
            <a:off x="765859" y="3092351"/>
            <a:ext cx="21717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Устойчивые модели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этой группы лучше запоминать целиком, потому что они часто встречаются в упражнениях и диктантах. Приставка подсказывает букву на конце.
</a:t>
            </a:r>
            <a:endParaRPr lang="en-US" sz="863" dirty="0"/>
          </a:p>
        </p:txBody>
      </p:sp>
      <p:sp>
        <p:nvSpPr>
          <p:cNvPr id="17" name="Text 5"/>
          <p:cNvSpPr txBox="1"/>
          <p:nvPr/>
        </p:nvSpPr>
        <p:spPr>
          <a:xfrm>
            <a:off x="3655628" y="3092353"/>
            <a:ext cx="21717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 правилу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наречие начинается с из-, до- или с-, сначала проверь именно приставку. Это самый надёжный способ выбрать о без ошибки.
</a:t>
            </a:r>
            <a:endParaRPr lang="en-US" sz="863" dirty="0"/>
          </a:p>
        </p:txBody>
      </p:sp>
      <p:sp>
        <p:nvSpPr>
          <p:cNvPr id="18" name="Text 6"/>
          <p:cNvSpPr txBox="1"/>
          <p:nvPr/>
        </p:nvSpPr>
        <p:spPr>
          <a:xfrm>
            <a:off x="6545405" y="1588135"/>
            <a:ext cx="21717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с-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группе с приставкой с- на конце обычно стоит о. Примеры: справа, слева, сначала. Это важный и очень частотный тип написания.
</a:t>
            </a:r>
            <a:endParaRPr lang="en-US" sz="86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0275" y="1675625"/>
            <a:ext cx="303450" cy="346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02453" y="1687025"/>
            <a:ext cx="324000" cy="324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34506" y="1687025"/>
            <a:ext cx="324000" cy="324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66544" y="1705025"/>
            <a:ext cx="324000" cy="28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98606" y="1687025"/>
            <a:ext cx="324000" cy="324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 конце пишется а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366023"/>
            <a:ext cx="16755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в-
</a:t>
            </a:r>
            <a:pPr algn="l" indent="0" marL="0">
              <a:lnSpc>
                <a:spcPct val="115000"/>
              </a:lnSpc>
              <a:buNone/>
            </a:pPr>
            <a:r>
              <a:rPr lang="en-US" sz="1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наречиях с приставкой в- на конце обычно пишется а. Самый известный пример — влево. Слово удобно запоминается через его связь с левый.
</a:t>
            </a:r>
            <a:endParaRPr lang="en-US" sz="957" dirty="0"/>
          </a:p>
        </p:txBody>
      </p:sp>
      <p:sp>
        <p:nvSpPr>
          <p:cNvPr id="10" name="Text 3"/>
          <p:cNvSpPr txBox="1"/>
          <p:nvPr/>
        </p:nvSpPr>
        <p:spPr>
          <a:xfrm>
            <a:off x="2002462" y="2366023"/>
            <a:ext cx="16755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на-
</a:t>
            </a:r>
            <a:pPr algn="l" indent="0" marL="0">
              <a:lnSpc>
                <a:spcPct val="115000"/>
              </a:lnSpc>
              <a:buNone/>
            </a:pPr>
            <a:r>
              <a:rPr lang="en-US" sz="1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на- тоже чаще ведёт к букве а. Пример: направо, налево. Эти слова часто употребляются в речи и быстро закрепляются в памяти.
</a:t>
            </a:r>
            <a:endParaRPr lang="en-US" sz="957" dirty="0"/>
          </a:p>
        </p:txBody>
      </p:sp>
      <p:sp>
        <p:nvSpPr>
          <p:cNvPr id="11" name="Text 4"/>
          <p:cNvSpPr txBox="1"/>
          <p:nvPr/>
        </p:nvSpPr>
        <p:spPr>
          <a:xfrm>
            <a:off x="3734500" y="2366023"/>
            <a:ext cx="16755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за-
</a:t>
            </a:r>
            <a:pPr algn="l" indent="0" marL="0">
              <a:lnSpc>
                <a:spcPct val="115000"/>
              </a:lnSpc>
              <a:buNone/>
            </a:pPr>
            <a:r>
              <a:rPr lang="en-US" sz="1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наречие образовано с приставкой за-, на конце обычно пишется а. Пример: заново. Здесь хорошо видна связь с исходным словом новый.
</a:t>
            </a:r>
            <a:endParaRPr lang="en-US" sz="957" dirty="0"/>
          </a:p>
        </p:txBody>
      </p:sp>
      <p:sp>
        <p:nvSpPr>
          <p:cNvPr id="12" name="Text 5"/>
          <p:cNvSpPr txBox="1"/>
          <p:nvPr/>
        </p:nvSpPr>
        <p:spPr>
          <a:xfrm>
            <a:off x="5466559" y="2366023"/>
            <a:ext cx="16755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группа правила
</a:t>
            </a:r>
            <a:pPr algn="l" indent="0" marL="0">
              <a:lnSpc>
                <a:spcPct val="115000"/>
              </a:lnSpc>
              <a:buNone/>
            </a:pPr>
            <a:r>
              <a:rPr lang="en-US" sz="1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этой группы объединяет общий способ образования. Приставка в-, на- или за- помогает понять, почему на конце появляется именно а.
</a:t>
            </a:r>
            <a:endParaRPr lang="en-US" sz="957" dirty="0"/>
          </a:p>
        </p:txBody>
      </p:sp>
      <p:sp>
        <p:nvSpPr>
          <p:cNvPr id="13" name="Text 6"/>
          <p:cNvSpPr txBox="1"/>
          <p:nvPr/>
        </p:nvSpPr>
        <p:spPr>
          <a:xfrm>
            <a:off x="7198621" y="2366023"/>
            <a:ext cx="16755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Запоминаем по образцу
</a:t>
            </a:r>
            <a:pPr algn="l" indent="0" marL="0">
              <a:lnSpc>
                <a:spcPct val="115000"/>
              </a:lnSpc>
              <a:buNone/>
            </a:pPr>
            <a:r>
              <a:rPr lang="en-US" sz="1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учить наречия не по одному, а короткими группами. Тогда модель письма становится заметной, а выбор буквы происходит быстрее и увереннее.
</a:t>
            </a:r>
            <a:endParaRPr lang="en-US" sz="95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наречий по конечной букве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что правило распределяет слова по двум основным моделям, а отдельные примеры требуют запоминания.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трудность — не выбор между двумя буквами, а распознавание слов, которые нужно выучить отдельно.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группировка примеров по теме урока русского языка, 6 класс
</a:t>
            </a:r>
            <a:endParaRPr lang="en-US" sz="75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Трудные случаи и слова, которые нужно запомнить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слева и справа часто кажутся простыми, но именно в них школьники нередко ошибаются. Их написание закреплено традицией, поэтому важно помнить слово целиком, а не только его звучание.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Особого внимания требуют сначала, сгоряча, досуха и дочиста. Они похожи на обычные наречия с понятной приставкой, однако для них важно запомнить именно устойчивую орфографическую форму.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влево, вправо и заново хорошо подходят для сравнения: в них слышится знакомая основа, но написание зависит от приставки и уже установленной модели словообразования.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4822913" y="3220388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работе с такими примерами полезно сразу выделять приставку, корень и конечную букву. Это помогает не смешивать правило с запоминанием и быстрее находить нужный вариант.
</a:t>
            </a:r>
            <a:endParaRPr lang="en-US" sz="95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выбора буквы на конце наречия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для проверки орфограммы в словах-наречиях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13522" y="0"/>
            <a:ext cx="322975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3350" y="3566887"/>
            <a:ext cx="38517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работает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Морфемный разбор помогает не гадать по звучанию, а опираться на состав слова. Когда приставка и корень определены точно, выбрать о или а намного проще и увереннее.
</a:t>
            </a:r>
            <a:endParaRPr lang="en-US" sz="1057" dirty="0"/>
          </a:p>
        </p:txBody>
      </p:sp>
      <p:sp>
        <p:nvSpPr>
          <p:cNvPr id="5" name="Text 1"/>
          <p:cNvSpPr txBox="1"/>
          <p:nvPr/>
        </p:nvSpPr>
        <p:spPr>
          <a:xfrm>
            <a:off x="443350" y="2352976"/>
            <a:ext cx="38517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морфемы подсказывают написание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выделить приставку, корень и суффикс, легче увидеть, почему в слове пишется именно эта буква на конце. Например, в словах влево, заново и направо модель образования становится заметной.
</a:t>
            </a:r>
            <a:endParaRPr lang="en-US" sz="1057" dirty="0"/>
          </a:p>
        </p:txBody>
      </p:sp>
      <p:sp>
        <p:nvSpPr>
          <p:cNvPr id="6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70000"/>
            <a:ext cx="53760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Разбор слова по частям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Родственные слова как подсказка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влево связано со словом левый: общая основа показывает, от какого признака или предмета образовано новое слово. Это помогает понять его строение и написание.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вправо связано со словом правый, а заново — со словом новый. Родственные слова дают опору для запоминания, потому что сохраняют общий корень и смысловую связь.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видеть исходное слово, легче отличить наречие от похожих форм других частей речи. Тогда орфограмму можно проверить не на слух, а по модели образования слова.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2594" y="919100"/>
            <a:ext cx="5999013" cy="2037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проверки правила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83838" y="371110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приставка помогает выбрать букву на конце наречия.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111162" y="3686502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примерах выбор буквы связан не со звучанием, а с приставкой и способом образования слова.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783850" y="31497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правописания наречий с приставками из-, до-, с-, в-, на-, за-.
</a:t>
            </a:r>
            <a:endParaRPr lang="en-US" sz="75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написании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ошибка — писать букву по слуху и не разбирать слово по составу. В устной речи о и а звучат близко, поэтому без проверки приставки легко допустить промах.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ошибка — пытаться проверять такие наречия ударением. Для этой орфограммы ударение не помогает, потому что оно не показывает, какая буква нужна на конце.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ошибка — смешивать наречия с краткими формами прилагательных и из-за этого выбирать написание наугад. Важно сначала определить часть речи, а потом применять правило.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4822913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Четвёртая ошибка — не учитывать трудные случаи и писать их по общей схеме. Если слово относится к запоминаемым, его лучше сразу держать в памяти как готовый образец.
</a:t>
            </a:r>
            <a:endParaRPr lang="en-US" sz="95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ошибки встречаются чаще всего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менее устойчиво слово подчиняется общей модели, тем внимательнее его нужно проверять при письме.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Трудные слова требуют больше всего запоминания, а не только применения правила. Общие группы усваиваются легче, если опираться на приставку.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правило правописания наречий; качественное сравнение групп по типичным трудностям.
</a:t>
            </a:r>
            <a:endParaRPr lang="en-US" sz="75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8800" y="1955850"/>
            <a:ext cx="3516000" cy="12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Запоминать удобнее двумя короткими списками: это помогает не смешивать модели и сразу вспоминать нужную букву по приставке.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331600" y="1045761"/>
            <a:ext cx="45423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200" dirty="0"/>
          </a:p>
        </p:txBody>
      </p:sp>
      <p:sp>
        <p:nvSpPr>
          <p:cNvPr id="6" name="Text 3"/>
          <p:cNvSpPr txBox="1"/>
          <p:nvPr/>
        </p:nvSpPr>
        <p:spPr>
          <a:xfrm>
            <a:off x="4331600" y="2377711"/>
            <a:ext cx="45423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23" b="1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наречий нужно держать в памяти отдельно, чтобы быстрее выбирать о или а.
</a:t>
            </a:r>
            <a:endParaRPr lang="en-US" sz="2423" dirty="0"/>
          </a:p>
        </p:txBody>
      </p:sp>
      <p:sp>
        <p:nvSpPr>
          <p:cNvPr id="7" name="Text 4"/>
          <p:cNvSpPr txBox="1"/>
          <p:nvPr/>
        </p:nvSpPr>
        <p:spPr>
          <a:xfrm>
            <a:off x="268800" y="4721675"/>
            <a:ext cx="35160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правило правописания наречий с о и а на конце.
</a:t>
            </a:r>
            <a:endParaRPr lang="en-US" sz="75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проверка написания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построен по правилу выбора о и а на конце наречий.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18588" y="0"/>
            <a:ext cx="312427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5850" y="2643472"/>
            <a:ext cx="38517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левый — влево и правый — вправо показывает, как из общего корня с помощью приставки образуется наречие. Такая связь делает правило заметным и помогает быстрее вспомнить нужную букву.
</a:t>
            </a:r>
            <a:endParaRPr lang="en-US" sz="957" dirty="0"/>
          </a:p>
        </p:txBody>
      </p:sp>
      <p:sp>
        <p:nvSpPr>
          <p:cNvPr id="6" name="Text 1"/>
          <p:cNvSpPr txBox="1"/>
          <p:nvPr/>
        </p:nvSpPr>
        <p:spPr>
          <a:xfrm>
            <a:off x="665850" y="3580872"/>
            <a:ext cx="38517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новый — заново и левый — налево тренирует узнавание модели целиком. Если сравнивать слова в паре, легче заметить, что написание зависит от состава слова, а не от случайного звучания.
</a:t>
            </a:r>
            <a:endParaRPr lang="en-US" sz="957" dirty="0"/>
          </a:p>
        </p:txBody>
      </p:sp>
      <p:sp>
        <p:nvSpPr>
          <p:cNvPr id="7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70000"/>
            <a:ext cx="54741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слов для запоминания
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8800" y="1955850"/>
            <a:ext cx="3516000" cy="12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найдите приставку, затем соотнесите её с правилом: это самый надёжный способ не перепутать о и а.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331600" y="1045761"/>
            <a:ext cx="45423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200" dirty="0"/>
          </a:p>
        </p:txBody>
      </p:sp>
      <p:sp>
        <p:nvSpPr>
          <p:cNvPr id="6" name="Text 3"/>
          <p:cNvSpPr txBox="1"/>
          <p:nvPr/>
        </p:nvSpPr>
        <p:spPr>
          <a:xfrm>
            <a:off x="4331600" y="2377711"/>
            <a:ext cx="45423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23" b="1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приставок помогают безошибочно выбрать букву на конце наречия.
</a:t>
            </a:r>
            <a:endParaRPr lang="en-US" sz="2423" dirty="0"/>
          </a:p>
        </p:txBody>
      </p:sp>
      <p:sp>
        <p:nvSpPr>
          <p:cNvPr id="7" name="Text 4"/>
          <p:cNvSpPr txBox="1"/>
          <p:nvPr/>
        </p:nvSpPr>
        <p:spPr>
          <a:xfrm>
            <a:off x="268800" y="4721675"/>
            <a:ext cx="35160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правописания наречий с приставками из-, до-, с-, в-, на-, за-.
</a:t>
            </a:r>
            <a:endParaRPr lang="en-US" sz="75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89625" y="1084998"/>
            <a:ext cx="70128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Правило, которое нужно унести с урока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89625" y="2690125"/>
            <a:ext cx="44871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написать наречие правильно, нужно определить его состав и вспомнить, какая приставка связана с о, а какая — с а. Тогда даже трудные слова станут понятнее и запомнятся надолго.
</a:t>
            </a:r>
            <a:endParaRPr lang="en-US" sz="105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2026-05-23T08:54:37Z</dcterms:created>
  <dcterms:modified xsi:type="dcterms:W3CDTF">2026-05-23T08:54:37Z</dcterms:modified>
</cp:coreProperties>
</file>