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нас: как её измерять и прогнозировать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нас: измеряем и прогнозируем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погода сегодня и завтра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день, потому что атмосфера постоянно движется, нагревается и охлаждается. По её состоянию можно понять, что будет дальше: тепло, ветер, облака или осадки.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сейчас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то, что происходит в атмосфере прямо сейчас: температуру, ветер, облака и осадки. Она может заметно меняться даже в течение одного дня.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надолго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 не один день, а средние условия местности за многие годы. Он помогает понять, какая погода чаще бывает в этом месте.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Москвы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сегодня может идти дождь, а завтра светить солнце, но климат города остаётся умеренно континентальным. Эти понятия не стоит путать.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погода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 холодный. Её сравнивают в разное время суток и в разных местах, чтобы заметить изменения погоды.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сообщают, выпадают ли из облаков дождь, снег, морось или град. Они помогают понять, нужна ли защита от влаги и холода.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характеризуют направлением и скоростью. Он переносит облака, влияет на ощущение холода и может быстро изменить погоду в течение дня.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влажность помогают заметить приближение перемен. По ним синоптики судят, станет ли воздух суше, влажнее, яснее или пасмурнее.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влажность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показывает, сколько неба закрыто облаками. Большое количество облаков часто означает меньше солнца и больше шансов на осадки.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температуру воздуха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место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ставят в тени, чтобы на показания не влияли прямые солнечные лучи. Так измерение отражает температуру воздуха, а не нагретой поверхности.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 — разные цифры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один день разные районы показывают разные значения. На это влияют солнце, тень, ветер, вода рядом и особенности поверхности.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имеет значение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воздух обычно холоднее, чем у земли. Поэтому в горах температура часто ниже, и в одном городе показатели могут заметно различаться.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измерению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Батареи, асфальт и стены могут сделать показания выше реальных. Поэтому прибор размещают вдали от источников тепла и тёплых поверхностей.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влажность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показывает, сколько водяного пара находится в воздухе. Чем его больше, тем легче образуются туман, облака и некоторые виды осадков.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влажность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влажности жару переносить труднее, потому что пот испаряется медленнее. Поэтому один и тот же день может ощущаться совсем по-разному.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 использует два термометра: сухой и увлажнённый. Разница между их показаниями позволяет вычислить влажность воздуха.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измеряет влажность напрямую и помогает узнать, насколько воздух насыщен водяным паром. Это простой и точный способ наблюдения.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 высота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давление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 — это вес воздуха, который давит на поверхность Земли. Его изменения помогают понять, как будет вести себя погода.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часто связано с ясным небом и устойчивой погодой. Воздух в таких условиях опускается вниз и мешает образованию облаков.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 чаще приносит облачность, ветер и осадки. Тёплый воздух поднимается вверх, охлаждается и даёт облакам больше влаги.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горах труднее дышать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давление уменьшается, потому что над человеком становится меньше воздуха. В горах это ощущается сильнее, чем на равнине.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ветер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движется воздух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возникает, когда воздух движется из области высокого давления в область низкого. Так атмосфера выравнивает различия в давлении.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меняет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ветра лужи высыхают быстрее, а воздух кажется прохладнее. Это связано с тем, что движение воздуха ускоряет испарение.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проявляется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едва двигает листья, а сильный раскачивает деревья и быстро переносит облака. По ветру можно заметить приближение перемен.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измеряют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показывает, откуда дует ветер, а анемометр измеряет его скорость. Эти приборы помогают наблюдать за погодой точнее.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облаков и что они показывают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похожи на белые хлопья или комки ваты. Обычно они связаны с ясной погодой, особенно если не растут вверх слишком сильно.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образуют ровную серую пелену. Они закрывают небо и нередко приносят морось или слабые продолжительные осадки.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 выглядят как тонкие белые перья высоко в небе. Их появление часто подсказывает, что погода скоро изменится.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Метеорологическое определение количества осадков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слой воды уже заметен на земле и помогает быстро оценить силу осадков после дождя или снегопада.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мм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на площади 1 м² соответствует 1 литру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Фронт: где встречаются тёплый и холодный воздух
</a:t>
            </a:r>
            <a:endParaRPr lang="en-US" sz="253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 границе воздушных масс быстро меняется погода.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Метеорология облаков: кучево-дождевые облака (Cb).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Грозовые облака могут вырастать до 15 км в высоту, если тёплый влажный воздух быстро поднимается вверх.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км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пример высоты мощного кучево-дождевого облака, внутри которого часто возникают ливни и 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погоды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неба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погодной карте первым делом ищут значки состояния неба. Солнце, облака и капли быстро подсказывают, чего ждать в течение дня, а повторяющиеся символы помогают увидеть общую картину по региону.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Изобары — это линии одинакового давления. Если они расположены близко друг к другу, ветер обычно сильнее. По ним легко заметить циклон и антициклон, даже не читая длинный текст прогноза.
</a:t>
            </a:r>
            <a:endParaRPr lang="en-US" sz="12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данные для прогноза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на земле измеряют температуру, давление, влажность, ветер и осадки. Эти данные нужны, чтобы понять, что происходит у поверхности и как меняется погода в ближайшие часы.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станции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точек наблюдения, тем точнее получается карта атмосферы. Тогда синоптик видит не только текущее состояние, но и направление будущих изменений.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данных — лучше прогноз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Радары показывают, где идут дождь и снег, а буи передают сведения с морей и океанов. Вместе они дополняют картину и делают прогноз более надёжным.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осадки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видят облачные поля, вихри и зоны осадков с большой территории. Они помогают наблюдать там, где нет станций, например над океаном или в труднодоступных районах.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сверху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составляют прогноз погоды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сравнивают множество измерений и считают, как будут двигаться воздушные массы в ближайшие часы и дни.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срок, тем ниже надёжность прогноза: атмосфера быстро меняется, поэтому короткие прогнозы обычно точнее долгих.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качестве краткосрочных и долгосрочных прогнозов в метеорологии.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прогноз по символам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значки в прогнозе помогают быстро понять погоду на день без длинного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строка прогноза подсказывает, как одеться и что взять с 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погодных прогнозов.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себе метеоролог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облака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 за облаками: тёмные и высокие кучевые облака часто растут перед дождём. Если они быстро темнеют и поднимаются, стоит ожидать ухудшения погоды в ближайшее время.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ветром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ветер: резкое усиление и смена направления нередко означают приближение фронта. Это полезный признак, но он не заменяет официальный прогноз.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приметы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признаки с обстановкой вокруг: красный закат, сухой воздух и хорошая видимость иногда указывают на спокойный вечер. Но такие приметы работают не всегда и требуют осторожности.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влияет на безопасность и одежду
</a:t>
            </a:r>
            <a:endParaRPr lang="en-US" sz="293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 погоде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сверяйте прогноз с планами на день. Если ожидаются осадки или сильный ветер, удобнее выбрать непромокаемую обувь, капюшон и одежду, которую можно снять или надеть слоями.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 здоровье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особенно важны вода, головной убор и тень, а в холод — тёплый верхний слой и перчатки. Простая подготовка помогает чувствовать себя лучше и не переохлаждаться.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пути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безопасность дороги и прогулки. Гололёд, ливень, жара или порывистый ветер требуют другого маршрута, более внимательного движения и иногда переноса занятия на улице.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вспомните: погода меняется быстро, а климат описывает долгие средние условия. Это помогает не путать один дождливый день с особенностями всего города.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показывает, сколько водяного пара находится в воздухе. Чем её больше, тем тяжелее переносится жара и тем легче образуются туман и облака.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влажность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измеряют анемометром, а направление показывает флюгер. По этим приборам можно узнать, насколько быстро движется воздух и откуда он приходит.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ветра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прогноз менее точен, потому что атмосфера быстро меняется. Компьютерная модель хорошо работает на коротком промежутке, но дальше неопределённость растёт.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прогнозы различаются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 — это граница между тёплой и холодной воздушной массой. Когда холодный воздух наступает, часто усиливаются ветер, облачность и осадки.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фронт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становится понятнее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живая система, которую можно измерять и понимать. Если следить за её признаками и пользоваться прогнозом, легче планировать день и чувствовать себя уверенно.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2026-07-26T17:21:08Z</dcterms:created>
  <dcterms:modified xsi:type="dcterms:W3CDTF">2026-07-26T17:21:08Z</dcterms:modified>
</cp:coreProperties>
</file>