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биосферы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Земли, объединяющая всё живое и окружающую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биосферы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сформировалась миллиарды лет назад, объединяя воздух, воду и почву с живыми организмами. Учёные, как В.И. Вернадский, заложили основы её изучения. Сегодня человек значительно влияет на её состояние, изменяя экосистемы и климат.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— живые части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и фауна создают основу биосферы, обеспечивая биоразнообразие и поддерживая пищевые цепи. Они населяют леса, степи и водоёмы, образуя сложные экосистемы.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— важнейшие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 атмосфера поддерживают жизнь: вода в океанах и реках, воздух, наполняющий атмосферу, создают условия для обмена веществ и выживания организмов.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для растений и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служит основой для растений и микроорганизмов, обеспечивая питательные вещества и способствуя круговороту веществ и энергии в экосистемах.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биосферы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вещества переходят от растений к животным и микроорганизмам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биосферы для Земли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производит кислород, очищает воду и воздух, поддерживает климатические процессы, облегчая условия для жизни всего живого.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 Землю от вредного излучения, поддерживает плодородие почв и обеспечивает непрерывный круговорот веществ и энергии.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 биосферы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загрязнителями считаются промышленные выбросы, автомобильный транспорт, сельскохозяйственные химикаты и бытовой мусор.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миллионы тонн углекислого газа и пластика загрязняют атмосферу и океаны, ухудшая состоянии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загрязнения для природы и человека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повышает среднюю температуру планеты, а кислотные дожди наносят ущерб растениям и строениям.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редких видов и ухудшение здоровья людей свидетельствуют о пагубных последствиях загрязнений и экологических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вырубки лесов (2000–2020)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показатели потери лесных площадей в миллионах гектаров в год.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в Южной Америке и Африке страдают наиболее сильно, что угрожает биоразнообразию и климату.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сельскохозяйственная организация ООН (FAO)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разрушения экосистем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Расширение городов и инфраструктуры сокращает природные территории. 2. Разработка полезных ископаемых нарушает природные ландшафты и биоценозы.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Сельское хозяйство часто приводит к деградации почв и загрязнению. 4. Пожары и изменение климата ускоряют потерю экосистем по всему миру.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Озоновые дыры: причины и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Выбросы фреонов и промышленных химикатов разрушают озоновый слой, особенно над Антарктидой с 1980-х годов. 2. Это вызывает усиление ультрафиолетового излучения, опасного для здоровья.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Повышается риск кожных заболеваний и ухудшается фотосинтез растений, что сказывается на экосистемах. 4. Мониторинг и международные соглашения помогают контролировать и снижать этот эффект.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на страже природы: инновационные решения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будущего: устойчивость к засухе и болезням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сорта культурных растений, способных переносить суровые климатические условия и болезни. Это помогает сократить использование химических средств и сохранить почвы от истощения.
</a:t>
            </a:r>
            <a:endParaRPr lang="en-US" sz="1077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очистке почв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бактерии и грибы применяются для разложения токсичных веществ и восстановления загрязнённых территорий. Биотехнологии становятся мощным инструментом для защиты и восстановления экосистем.
</a:t>
            </a:r>
            <a:endParaRPr lang="en-US" sz="1116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 утилизация: как это влияет на биосферу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снижает нагрузку на окружающую среду и способствует сохранению природных ресурсов. Важна переработка пластика, стекла, бумаги и металлов для уменьшения загрязнения.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пунктов приёма вторсырья в городах помогает сократить объёмы мусора на свалках. Это поддерживает экономию сырья и сокращает вредные выбросы производства новых материалов.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услуги: польза для человека и природы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Фильтрация воды и её очистка обеспечивается болотами и водоёмами, которые задерживают загрязнения и поддерживают качество питьевой воды. Леса очищают воздух, улавливая вредные вещества и улучшая атмосферу.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Опыление растений насекомыми, особенно пчёлами, важно для урожая и биоразнообразия. Регулирование климата через углеродный цикл помогает удерживать парниковые газы и смягчать глобальное потепление.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его роль в поддержании баланса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Сокращение видов уменьшает генетическое разнообразие, что ослабляет устойчивость экосистем к изменениям и болезням. Исчезновение западного чёрного носорога в 2011 году — яркий пример утраты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Ухудшение численности амурского тигра и редких растений Байкала нарушает пищевые цепи и баланс в среде. Защита биоразнообразия жизненно важна для стабильности природных 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Океаны: жизненно важные ресурсы и угрозы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океанов в регуляции климата и кислородном балансе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покрывают более 70% Земли и выступают главным источником кислорода благодаря фитопланктону. Они также регулируют климат, поглощая углекислый газ и смягчая температурные колебания.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и его воздействие на морскую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более 8 миллионов тонн пластика попадает в океаны, вызывая гибель морских обитателей и разрушение экосистем. Решение проблемы требует коллективных усилий и развития устойчивых технологий.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Увядание коралловых рифов и рост кислотности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страдают от повышения температуры и загрязнений, что снижает их биоразнообразие. Увеличение кислотности морской воды замедляет рост рифообразующих организмов, угрожая целым экосистемам.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для природы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шаги, такие как посадка деревьев и участие в эко-волонтёрских проектах, способствуют улучшению состояния окружающей среды и сохранению биосферы для будущих поколений.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электроэнергии, отказ от одноразового пластика и использование общественного транспорта снижают загрязнение и уменьшают углеродный след каждого человека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и международная защита биосферы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Парижское соглашение и Киотский протокол направлены на сокращение выбросов парниковых газов и борьбу с изменением климата на глобальном уровне.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России Красная книга охраняет редкие виды, а законы об экологическом контроле регулируют деятельность предприятий, уменьшая загрязнение и сохраняя природные ресурсы.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 и инициативы в охране природы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UNEP и Гринпис в охране окружающей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охране окружающей среды (UNEP) координирует глобальные усилия по борьбе с загрязнением и сохранению биосферы. Гринпис проводит кампании и акции для привлечения внимания к экологическим проблемам.
</a:t>
            </a:r>
            <a:endParaRPr lang="en-US" sz="1116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экологические акции: «Час Земли» и международные дни защиты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акции, такие как «Час Земли», объединяют миллионы людей по всему миру в борьбе за сохранение планеты. Они помогают повысить экологическую осведомлённость и стимулируют экологически ответственное поведение.
</a:t>
            </a:r>
            <a:endParaRPr lang="en-US" sz="986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 и современные вызовы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рост населения создают значительное давление на природные ресурсы, усугубляя дефицит пресной воды и загрязнение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экологических наук, инновационных технологий и воспитание бережного отношения к природе необходимы для решения этих проблем и обеспечения устойчивого будущего.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сегодня – залог жизни завтра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основа жизни на Земле, требующая нашего внимания и заботы. Только совместными усилиями мы сможем сохранить её богатство и обеспечить счастливое будущее для всех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2026-05-09T14:56:08Z</dcterms:created>
  <dcterms:modified xsi:type="dcterms:W3CDTF">2026-05-09T14:56:08Z</dcterms:modified>
</cp:coreProperties>
</file>