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Афанасьевич Булгаков: писатель, врач, драматург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врач, драматург: жизнь и книги Михаила Булгакова.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время перемен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жил в эпоху войн, революций и перемен, когда привычный мир менялся на глазах. Эти исторические потрясения стали важной частью его книг и помогли ему показать человека в испытаниях, страхе и выборе.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детство и образование писателя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родился в Киеве в семье профессора Киевской духовной академии. Атмосфера дома сочетала уважение к знаниям, книгам и серьёзному труду.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Киевской гимназии, а затем поступил на медицинский факультет Киевского университета. В 1916 году Булгаков успешно окончил его.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его интересовали чтение, театр, юмор и литература. При этом он рано научился относиться к учёбе и работе ответственно и внимательно.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и опыт войны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Булгаков начал работать земским врачом, а позже служил военным врачом. Он каждый день видел боль, страх и тяжёлые человеческие судьбы.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стал основой «Записок юного врача». Он научил писателя точно наблюдать за человеком и показывать не только болезни тела, но и внутренние испытания.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Булгакова от медицины к литературе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основные этапы жизни, которые постепенно привели Булгакова к писательству и театру.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кавказские впечатления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1920-х годов Булгаков печатал фельетоны, очерки и короткие сатирические тексты. Это помогло ему быстро и точно откликаться на события дня.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жизни на Кавказе дал ему яркие впечатления, новые характеры и живую речь. Эти детали потом вошли в его раннюю прозу и публицистику.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научился видеть смешное в сложной жизни. Его тексты стали точными, острыми и узнаваемыми благодаря наблюдательности и чувству юмора.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обстоятельства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уже заметен конфликт между человеком и трудной действительностью. Именно он станет одним из главных мотивов всего творчества Булгакова.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1921 года: новый центр жизни и творчества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Переехав в Москву в 1921 году, Булгаков оказался в центре литературной и театральной жизни. Здесь он увидел быстрый ритм столицы и новые правила повседневности.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материал для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квартиры, очереди, учреждения и театры дали ему богатый материал для наблюдений. В этих текстах особенно заметны сатира, точная деталь и интерес к обычным 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Михаила Булгакова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самых известных произведений и их 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тексты связаны с историческим переломом и нравственным выбором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хронологии и тематике произведений М. А. Булгакова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главных произведений: 1920–1940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быстро Булгаков вошёл в литературу и как долго работал над главным романом своей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важных произведений создано в середине 1920-х, а «Мастер и Маргарита» писался почти до конца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М. А. Булгакова: первые московские тексты, 1920–1940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гвардия»: роман о семье и историческом переломе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романа происходит в Киеве 1918 года, когда город и люди переживают войну, смену власти и разрушение привычного порядка.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семья Турбиных и их дом. Дом становится символом памяти, чести и человеческого достоинства в трудное время.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трудно жить, когда старый мир уже ушёл, а новый ещё не понятен. Поэтому герои особенно ценят верность, долг и внутреннюю стойкость.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Турбиных»: пьеса и её сценическая история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Премьера, которую ждали и обсуждали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быстро привлекла внимание московской публики: на сцене МХАТа она звучала как живая история о людях, оказавшихся в буре Гражданской войны. Зрители особенно запоминали напряжённые диалоги и ощущение дома, который пытаются сохранить несмотря ни на что.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характеры на фоне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не только события, но и люди с их страхом, усталостью и внутренним достоинством. Булгаков показывает, как в трудную минуту проявляются честь, верность семье и способность не потерять человеческое лицо даже перед лицом распада мира.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спектакля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постановки сопровождался острыми разногласиями. Одни видели в ней честный разговор о переломной эпохе, другие упрекали автора в сочувствии к старой интеллигенции и офицерам. Именно поэтому пьеса стала не только театральным событием, но и предметом общественной дискуссии.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сердце»: сатира на опасный эксперимент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пишет повесть, соединяя фантастику и сатиру. В основе сюжета — опасный опыт профессора Преображенского, который должен показать, можно ли изменить природу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Шарикова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операции пёс Шарик превращается в человека, но не становится культурным и нравственным. Его образ подчёркивает, что внешнее преобразование не заменяет воспитания и ответственности.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тревожным вопросом: имеет ли право человек насильственно переделывать живое существо и общество. Булгаков предупреждает об опасности непродуманных экспериментов над жизнью.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смысл «Мастера и Маргариты»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сюжетные линии и смысловые переходы романа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столкновение с цензурой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много работал для сцены: писал пьесы, инсценировки и либретто, сотрудничал с МХАТом. Театр давал ему возможность быстро откликаться на жизнь, но и делал его особенно заметным для критики.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произведения встречали запреты, правки и задержки в печати. Из-за этого читатели долго не могли увидеть значительную часть текстов в полном виде, а сам писатель часто ощущал себя в трудном положении.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отношения с цензурой повлияли на его судьбу и на восприятие современниками. При жизни Булгаков не успел увидеть, как широко его книги будут читаться и ставиться позже.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Булгакова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переходят из одной книги в другую и соединяют сатиру с серьёзными вопросами о человеке и времени.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Булгаков уделяет свободе, добру и нравственному выбору: именно они связывают его сатиру, прозу и роман. 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М. А. Булгакова; тематическое обобщение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произведениях Булгакова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Булгакова показана через коммунальные квартиры, очереди, театры, кабинеты и шумные улицы. Благодаря точным деталям город выглядит живым и узнаваемым, а не просто фоном для событий.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увидеть эпоху 1920–1930-х годов одновременно смешной и тревожной. В московских сценах особенно заметны разговорная речь, бытовые привычки и перемены в жизни обычных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произведений и литературная судьба текстов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биография М. А. Булгакова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складывалась судьба главных произведений Булгакова при его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были темы произведения, тем труднее ему было попасть к читателю. Широкая известность пришла к Булгакову во многом позже.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литературного стиля Булгакова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умеет точно замечать бытовые детали: интерьер, одежду, поведение и речь персонажей. Из этих мелочей складывается убедительная картина эпохи, которую легко представить.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диалоги звучат естественно и часто помогают сразу понять характер героя. Через разговоры автор показывает и смешное, и напряжённое, не объясняя всё прямо.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свободно соединяет фантастику, сатиру и серьёзные размышления. Поэтому рядом могут существовать невероятные события и очень узнаваемая повседневная жизнь.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комическое почти всегда связано с важным смыслом. Такой приём делает тексты интересными для подростков: за ярким сюжетом скрываются вопросы о чести, совести и выборе.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остаётся важным сегодня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продолжают жить в новых постановках, обсуждениях и уроках литературы, а интерес к ним поддерживают яркие сюжеты и сильные герои.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со школьным чтением и театром: Булгаков остаётся автором, которого не только изучают, но и постоянно переосмысливают.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современному культурному присутствию произведений М. А. Булгакова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как писатель о свободе, совести и человеке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показал, как трудно сохранить достоинство в переломную эпоху. Его книги напоминают: выбор человека важнее обстоятельств, а внутренняя свобода и совесть всегда требуют смелости.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2026-05-23T00:45:15Z</dcterms:created>
  <dcterms:modified xsi:type="dcterms:W3CDTF">2026-05-23T00:45:15Z</dcterms:modified>
</cp:coreProperties>
</file>