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зоологии: основные этапы и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изучает животных: их строение, жизнь и эволюцию на протяжении веков.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первобытные люди наблюдали животных для охоты и скотоводства. Письменные описания у шумеров и египтян помогали применять знания в хозяйстве и медицине, формируя основу научной классификации.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животных с древних времён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— отец зоологии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описал и классифицировал более 500 видов животных, введя важные понятия «род» и «вид». Его работы положили начало систематическому изучению животных.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Плиний Старший и «Естественная история»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Плиний создал 37-томное собрание знаний о животном мире, обобщив данные античности и заложив фундамент для последующих исследований.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наблюдения и систематизации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учёные применяли тщательное наблюдение и описание признаков животных, что позволило сформировать первые классификационные системы.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 к зоологии в античности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средневековья опиралась на античные труды и религию, часто смешивая научные знания с мифами и легендами.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бестиариях наряду с реальными животными описывались мифологические существа, что отражало суеверия эпохи.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остановку развития науки, монастыри сохраняли и передавали знания о животных через рукописные книги.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взгляды на животных в Европе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исследователь анатомии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создавал подробные анатомические рисунки животных, изучая внутреннее строение и связь органов, что заложило основы современной биологии.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Улиссе Альдрованди — основатель коллекции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первую зоологическую коллекцию и написал многотомные труды, систематизируя животный мир и способствуя развитию классификации.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вскрывает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интерес к природе и практическому наблюдению стимулировал развитие натурфилософии и более точных научных методов изучения животных.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новые горизонты в изучении животных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открытия XVI–XVII веков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заложили основы экспериментальной биологии и микроскопии, расширив представления о жизни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описательной науки к экспериментам начался благодаря новым технологиям и открытиям.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научные публикации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предложил биноминальную систему, дав каждому виду уникальное латинское имя из двух частей.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систематики в XVIII веке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группировал животных по категориям: вид, род, семейство и класс, что упростило классификацию и изучение.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Линнея стала универсальным языком биологии и используется по сей день.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стимулировало развитие зоологии как структурированной и точной науки с методическими принципами.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Гумбольдт — природа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Гумбольдт исследовал биоразнообразие Южной Америки, систематизировал данные о фауне и окружающей среде, заложив основы биогеографии.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Лаплас и изучение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экспедиции способствовали сбору коллекций животных и развитию естественных наук в XVIII веке, расширяя географические представления.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путешествие на "Бигле"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Дарвина к Галапагосским островам дало уникальные наблюдения для теории эволюции и понимания приспособленности видов.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экспедиции и открытия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и усовершенствование методов позволили активно описывать новых представителей животного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известных видов росло экспоненциально, отражая расширение научных исследований и накопление данных.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зоологических каталогов и научных публикаций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известных видов животных с XVIII по XXI век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сформулировал теорию естественного отбора, объясняющую появление и разнообразие видов. Его книга изменила представления о биологических процессах.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Галапагосах показали, как животные адаптируются к средам, подтверждая идею постепенного изменения видов под влиянием условий.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Чарльза Дарвина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изучает структуру животных, выясняя устройство органов и систем, что помогает понять функции и взаимосвязи внутри организма.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исследует этапы развития животных от оплодотворения до рождения, раскрывая закономерности роста и формирования тканей.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Этология посвящена изучению поведения животных в природе, а вклад учёных, таких как Иванов, Павлов и Мортон, стал основой для её развития.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научных направлений в зоологии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открыл основные законы наследования, заложив фундамент генетики и объяснив, как признаки передаются от родителей к потомкам.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клеточной структуры выявило общие черты строения живых организмов, раскрывая природу жизни на микроуровне.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молекулярной биологии позволило расшифровать структуру ДНК, что значительно расширило возможности зоологических исследований.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генетического анализа помогают идентифицировать виды и изучать их эволюционные связи на молекулярном уровне.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клеточная биология в зоологической науке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учёные и их вклад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школы и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Завадовский, Северцов и Никольский сыграли ключевую роль в формировании отечественной зоологии. Они организовывали экспедиции и внедряли современные методы изучения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и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выросли крупные научные центры и музеи, где изучают и сохраняют природное разнообразие. Методы кольцевания птиц и радиометок животных стали широко использоваться в исследованиях.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позволяет точно идентифицировать виды и изучать генетическое разнообразие даже самых редких животных.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и GPS-метки помогают отслеживать миграции и передвижения животных в реальном времени, расширяя знания о их поведении.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поведения и численности популяций создаются с помощью компьютерных программ, а дистанционное наблюдение обеспечивают камеры, дроны и сенсоры.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исследованиях животных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 в 1953 году стало ключевым событием для биологии в целом и зоологии в частности.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ускорение научных открытий и внедрение генных технологий, что ускоряет прогресс в изучении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научные публикации, 2024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открытия зоологии XX–XXI веков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1212" y="1162275"/>
            <a:ext cx="200925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музеев и заповедников в изучении фауны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Аккумулируют обширные коллекции животных для исследований, обеспечивая доступ учёным к материалам прошлых эпох.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природные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условия для сохранения видов и проведения длительных наблюдений за поведением животных в естественной среде.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полевые работы с использованием современных методов, что позволяет получать достоверные данные о фауне.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музеи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 хранят десятки тысяч экспонатов, важнейших для национальной и мировой зоологии.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859388"/>
            <a:ext cx="3832800" cy="22602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научные обзоры, 2023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ключевой вклад учёных в развитие зоологии России в разных областях исследований.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учёные значительно расширили знания о животных, заложив основы различных направлений зоологии.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российские зоологи и их достижения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зоологии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обзор с ключевыми учёными и открытиями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из-за антропогенного воздействия является одной из главных угроз для сохранения биоразнообразия.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вызовы и перспективы современной зоологии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обитания животных снижает качество экосистем и приводит к ухудшению условий жизни многих видов.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климата вызывают перестройку природных сообществ и миграцию животных в новые регионы.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и международное сотрудничество открывают новые пути для охраны и изучения дикой природы.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зоологии в сохранении природы и развитии науки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помогает понять жизненные процессы и обеспечить защиту животных, формируя основу для устойчивого взаимодействия человека с природой в будущем.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2026-05-08T21:59:41Z</dcterms:created>
  <dcterms:modified xsi:type="dcterms:W3CDTF">2026-05-08T21:59:41Z</dcterms:modified>
</cp:coreProperties>
</file>