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Горнодобывающая промышленность мира: ресурсы, районы, значение
</a:t>
            </a:r>
            <a:endParaRPr lang="en-US" sz="3073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снабжает энергетику, металлургию, строительство и технологии сырьём, меняя районы, торговлю и экологию.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добыча полезных ископаемых важна для географии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— невозобновимые ресурсы, поэтому их месторождения распределены неравномерно и зависят от геологического строения. Для 10 класса это ключ к пониманию специализации стран, разделения труда и уровня развития.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горнодобывающей отрасли в мировой экономике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Горнодобывающая промышленность формирует сырьевую базу для чёрной и цветной металлургии, химии, электроэнергетики и машиностроения — то есть для многих отраслей «вверх по цепочке».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отрасль входят геологоразведка, добыча, обогащение руды, первичная переработка и транспортировка сырья: каждая стадия влияет на себестоимость и качество конечного продукта.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добывающие страны зарабатывают на экспорте руд и концентратов и одновременно развивают вокруг месторождений логистику и инфраструктуру — дороги, порты, железные дороги и энергетические мощности.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добываемого сырья в мире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небольшой массе такие ресурсы, как золото и уран, могут иметь высокую экономическую и стратегическую ценность для государств.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«массовые» виды сырья определяют физические объёмы добычи, а «критические» металлы — технологическую направленность и будущие отрасли.
</a:t>
            </a:r>
            <a:endParaRPr lang="en-US" sz="152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группам полезных ископаемых (без использования конкретной статистики).
</a:t>
            </a:r>
            <a:endParaRPr lang="en-US" sz="11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919" y="1175216"/>
            <a:ext cx="3510062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страны-добытчики по основным видам сырья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добычи нередко опираются не только на запасы, но и на транспортную доступность и перерабатывающие мощности, формируя устойчивые экспортные потоки.
</a:t>
            </a:r>
            <a:endParaRPr lang="en-US" sz="1528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закономерность: концентрация добычи обычно усиливается развитой логистикой и инфраструктурой вокруг месторождений.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странам-лидерам, приведённым в учебных обобщениях (без привязки к одной конкретной статистической таблице).
</a:t>
            </a:r>
            <a:endParaRPr lang="en-US" sz="11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размещения полезных ископаемых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пояса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и полиметаллические руды характерны для зон складчатости — там, где происходило горообразование в древности и современную геологическую активность отражают структуры.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сырьевых районов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крупные сырьевые районы складывались в Австралии, Южной Америке, Северной Америке, Африке, России и Азии — там, где совпали подходящие породы и процессы.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Щиты и древние платформы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старых участках земной коры чаще встречаются железные руды, золото, никель и алмазы: здесь «читается» длительная геологическая история территории.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осадочных бассейнах сосредоточены уголь, нефть и газ, а также фосфориты и соли. Эти ресурсы связаны с накоплением пород и последующими изменениями условий в прошлом.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и подземная добыча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как «индустриальный пейзаж»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добыча эффективна, когда полезное ископаемое залегает неглубоко. Карьеры для железной руды, угля, бокситов и строительного сырья опираются на крупную технику: экскаваторы и самосвалы работают циклами.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Шахта и ставка на безопасность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добыча нужна при глубоком залегании рудных тел. Здесь важны вентиляция, крепление выработок и строгая организация работ, чтобы обеспечить безопасность персонала и управлять рисками.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— разные требования к технологии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Различаются не только глубина, но и логистика движения породы, способы отработки и контроль устойчивости горных пород. Поэтому выбор технологии напрямую влияет на стоимость, производительность и экологические ограничения.
</a:t>
            </a:r>
            <a:endParaRPr lang="en-US" sz="8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создания стоимости в горнодобывающей отрасли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работ и точку формирования добавленной стоимости на разных этапах.
</a:t>
            </a:r>
            <a:endParaRPr lang="en-US" sz="15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добычи для стран и регионов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Горнодобывающая промышленность создаёт рабочие места, формирует доходы бюджета через налоги и экспортные пошлины, а также расширяет спрос на услуги и оборудование в смежных секторах.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стимулирует транспорт и энергетику, потому что руда и топливо должны быть доставлены потребителям, а производство требует стабильного снабжения электроэнергией и горючим.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ресурсных регионах добыча становится основой специализации: возникают шахтёрские города, усиливаются порты и железнодорожные ветки, появляются перерабатывающие предприятия и инфраструктурные проекты.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сохраняется зависимость от мировых цен на сырьё: при снижении спроса доходы и занятость могут быстро сокращаться, что повышает требования к планированию и диверсификации экономики.
</a:t>
            </a:r>
            <a:endParaRPr lang="en-US" sz="12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на критические металлы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драйверы — аккумуляторы и электрифицированный транспорт, зарядная инфраструктура, а также растущие потребности ветро- и солнечной энергетики.
</a:t>
            </a:r>
            <a:endParaRPr lang="en-US" sz="1522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на увеличение спроса делает критические металлы стратегически важными: это усиливает конкуренцию за сырьё и повышает роль переработки.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линия по периодам 2020–2035 гг. (иллюстрация направления тренда, без привязки к конкретным статистическим значениям).
</a:t>
            </a:r>
            <a:endParaRPr lang="en-US" sz="9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449761"/>
            <a:ext cx="526500" cy="42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добыче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самосвалы и техника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самосвалы снижают участие человека на опасных участках и поддерживают стабильный ритм перевозок в карьере. Это помогает повышать производительность и уменьшать вероятность инцидентов из‑за «человеческого фактора».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съёмка и цифровые модели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наблюдения и цифровые модели месторождений помогают отслеживать изменения поверхности и уточнять геологические данные. На основе этих сведений предприятия корректируют планы и оптимизируют маршруты техники и транспорта.
</a:t>
            </a:r>
            <a:endParaRPr lang="en-US" sz="1129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бурение и точное планирование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управление бурением ускоряет подготовку забоев и повышает повторяемость результатов. Цифровое планирование позволяет точнее оценивать запасы и снижать потери полезного компонента при добыче.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руды по оптическим и рентген‑признакам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отделяет более богатую руду от пустой породы ещё до глубокой переработки. В результате уменьшаются объёмы дальнейших операций и расход реагентов, а качество исходного сырья становится стабильнее.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50504"/>
            <a:ext cx="4814700" cy="25202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социальные проблемы добычи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проблем добывающих проектов с их причинами, последствиями и практическими мерами снижения воздействия.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рисков связано с обращением с отходами, выбросами и воздействием на воду и почвы; снижение эффекта требует сочетания инженерных мер и регулярного контроля.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практики экологического управления в горнодобывающем секторе.
</a:t>
            </a:r>
            <a:endParaRPr lang="en-US" sz="13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переработка руды «собираются» из цепочки бурение—дробление—транспортировка—обогащение. Чем глубже и удалённее проект, тем заметнее потребление энергии и риск утечек и загрязнений.
</a:t>
            </a:r>
            <a:endParaRPr lang="en-US" sz="242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этапа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из них требуется энергия и техника, а при этом возрастают водные и выбросные нагрузки.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технологических операций добычи и переработки руды (общие отраслевые сведения).
</a:t>
            </a:r>
            <a:endParaRPr lang="en-US" sz="1395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регионы добычи в мире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лидерство закрепляется за конкретными странами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занимает лидирующие позиции по железной руде и бокситам благодаря устойчивой промышленной инфраструктуре и отлаженным экспортным каналам. Чили выделяется крупной добычей меди, так как медные месторождения формируют долгосрочную основу отрасли.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ключевым ресурсам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широко известен добычей угля и ряда металлов, включая редкоземельные элементы. Россия значима никелем, алмазами, углём и золотом, а ЮАР — золотом, платиной и хромитами; Канада добывает никель, уран и калием.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лидеров по добыче железной руды и меди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графика видно: «массовые» товары и стратегические металлы часто добываются в разных регионах, что отражает различия в геологии и экономике отрасли.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добычи железной руды и меди различается: это усиливает роль логистики и переработки при формировании мировой цены и устойчивости цепочек поставок.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Отраслевые обобщения по странам‑лидерам; точные объёмы на графике не указаны, сравнение носит качественный характер.
</a:t>
            </a:r>
            <a:endParaRPr lang="en-US" sz="10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сырьём и логистика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узкие места повышают цену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портовых мощностей и перегрузка железных дорог могут задерживать отгрузки. Дополнительно стоимость растёт при увеличении цен на топливо и из‑за морских рисков перевозок.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 цепочек поставок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Шторма, задержки судов и ограничения пропускной способности меняют графики поставок и вызывают колебания закупочных цен. Для компаний это означает потребность в планировании запасов и резервных маршрутах.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транспорта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Руды, концентраты и топливо перемещают железными дорогами, морем и по трубопроводам. Выбор маршрута определяет срок поставки и стоимость, поэтому транспорт часто влияет на конкурентоспособность экспорта.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потоков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потоки идут из Австралии и Бразилии в Китай, а также из Латинской Америки в Азию и Европу. Из Африки сырьё чаще направляется в промышленные центры 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регулирование в горнодобывающем секторе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типовую последовательность согласований и управленческих действий при разработке месторождения.
</a:t>
            </a:r>
            <a:endParaRPr lang="en-US" sz="15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отрасли: дефицит металлов и переработка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2025–2030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Усиливается спрос на медь, литий, никель и кобальт из‑за электрификации транспорта и расширения зарядной инфраструктуры. Производители закладывают больше мощностей под «электротехнические» цепочки.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2030–2035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возобновляемая энергетика и выпуск электроники, что дополнительно подталкивает потребление металлов. Параллельно предприятия наращивают вторичную переработку для снижения зависимости от новых месторождений.
</a:t>
            </a:r>
            <a:endParaRPr lang="en-US" sz="108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сектор расширяет источники сырья: лом металлов, использованные аккумуляторы и электронные отходы. Переработка уменьшает нагрузку на новые разработки и снижает экологический ущерб от добычи.
</a:t>
            </a:r>
            <a:endParaRPr lang="en-US" sz="10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85" y="1175216"/>
            <a:ext cx="2494330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и более устойчивая модель добычи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подходов по ключевым критериям воздействия на ресурсы, людей и окружающую среду.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устойчивости опирается не только на технологии, но и на управленческую дисциплину: мониторинг рисков, цифровые данные, контроль отходов и регулярная отчётность.
</a:t>
            </a:r>
            <a:endParaRPr lang="en-US" sz="1481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различий в практике устойчивого развития горнодобывающих проектов.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Горнодобывающая промышленность: основа экономики и вызовы будущего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Горнодобывающая промышленность остаётся фундаментом мировой экономики, снабжая сырьём энергетику, строительство, транспорт, металлургию и высокие технологии. Её развитие зависит от запасов, технологий, логистики и экостандартов, а будущее — за критическими металлами, переработкой и цифровизацией.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2026-05-13T22:35:55Z</dcterms:created>
  <dcterms:modified xsi:type="dcterms:W3CDTF">2026-05-13T22:35:55Z</dcterms:modified>
</cp:coreProperties>
</file>