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природу: темы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влияние человека на живую природу и экологические вызовы современности.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деятельность, включая сельское хозяйство и промышленность, с середины XX века ускорила изменения в экосистемах, угрожая биоразнообразию планеты и вызывая массовое вымирание видов.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антропогенного воздействия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антропогенного воздействия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природных компонентов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CO2 и загрязнение воды влияют на качество среды, приводя к токсикации флоры и фауны. Почвы накапливают опасные химикаты, нарушая жизненные циклы организмов.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ландшафтов и урбанизация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для сельского хозяйства и инфраструктуры сокращает естественные биоценозы. Городская застройка фрагментирует среды обитания и снижает биоразнообразие.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площади лесов в XX веке является главной причиной утраты биологических видов и снижения качества природной среды.
</a:t>
            </a:r>
            <a:endParaRPr lang="en-US" sz="1107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столетие лесные массивы сократились на 40%, что привело к исчезновению многих растений и животных, нарушая экосистемные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Международного союза охраны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животные: факты и примеры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символ спасения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 уязвимый вид пережил спад численности до 450 особей, но благодаря охране популяция выросла до 600 к 2020 году, демонстрируя успешность природоохранных мер.
</a:t>
            </a:r>
            <a:endParaRPr lang="en-US" sz="126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важнейших нерестилищ осётра русского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Волге привели к исчезновению ключевых мест размножения осётра, что резко сократило его популяцию и угрожает выживанию вида.
</a:t>
            </a:r>
            <a:endParaRPr lang="en-US" sz="128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РФ: тревожная статистика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134 млекопитающих в Красной книге значатся 68, также 37% видов птиц подвергаются угрозам из-за утраты среды и антропогенного давления.
</a:t>
            </a:r>
            <a:endParaRPr lang="en-US" sz="12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затрагивает 70% сельскохозяйственных угодий мира, уменьшая плодородие и нарушая экосистемные функции.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деградация земель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гумуса в результате интенсивной обработки приводит к сокращению плодородия почв до 30%, что осложняет восстановление земель.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ежегодно утрачивается около 500 тыс. гектаров плодородных земель из-за эрозии, засоления и несоблюдения агротехнических норм.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357619"/>
            <a:ext cx="3934500" cy="21697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видов воздействия и их эффектов на растительный и животный мир по данным Росприроднадзора, 2023.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приводят к значительному снижению биоразнообразия и ухудшению экосистемных услуг.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антропогенных факторов на флору и фауну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Росприроднадзор,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тяжелых металлов, органических веществ и микропластика накапливаются в среде, проникая в пищевые цепи и вызывая токсические эффекты у диких видов.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1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 и его экологические последствия
</a:t>
            </a:r>
            <a:endParaRPr lang="en-US" sz="2081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Нефтяной разлив в Черном море 2021 года стал катастрофой — массовая гибель рыб и птиц нарушила баланс экосистем и снизила репродуктивные способности пострадавших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Борщевик Сосновского занял свыше 1,5 млн гектаров, подавляя местные растения и ухудшая экологическое состояние сельхозугодий и ландшафтов.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инвазий чужеродных видов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норка, интродуцированная на пушных фермах, сократила численность коренных видов, в частности русской выдры, угрожая естественным экосистемам.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Замещение аборигенных видов инвазиями ведет к упрощению пищевых цепей и снижению устойчивости природных систем.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чужеродных организмов способствует потере эндемичных форм и уменьшению биологического разнообразия на региональном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IUCN и Гринпис реализуют масштабные проекты по сохранению биоразнообразия и восстановлению исчезающих видов по всему миру.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 их роль в охране природы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международных заповедников способствует защите трансграничных экосистем и координации охранных мероприятий между странами.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МСОП служит авторитетной базой данных для оценки угроз и планирования природоохранных стратегий на глобальном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нормативные подходы к снижению нагрузки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Нормативное регулирование
</a:t>
            </a:r>
            <a:endParaRPr lang="en-US" sz="125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России устанавливает лимиты на выбросы вредных веществ в атмосферу и водные объекты, обеспечивая охрану экологии на государственном уровне.
</a:t>
            </a:r>
            <a:endParaRPr lang="en-US" sz="103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технологии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установки для очистки сточных вод и фильтрации воздуха уменьшают загрязнение, снижая негативное воздействие на окружающую среду и здоровье населения.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«чистой» энергетике
</a:t>
            </a:r>
            <a:endParaRPr lang="en-US" sz="1238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альтернативных источников энергии — ветра, солнца и биотоплива — сокращает зависимость от ископаемых ресурсов и уменьшает выбросы парниковых газов.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политика и программы
</a:t>
            </a:r>
            <a:endParaRPr lang="en-US" sz="1238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стратегии «зеленой» экономики, а также нормативные акты, направленные на устойчивое развитие промышленности и аграрного сектора с учетом охраны природы.
</a:t>
            </a:r>
            <a:endParaRPr lang="en-US" sz="10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экспансия и трансформация природных ландшафтов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зеленых зон в мегаполисах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два десятилетия многие зеленые массивы Москвы сократились, что повлияло на естественные экосистемы и привело к изменению животного и растительного состава региона. Из-за оттока природных территорий увеличилось распространение синантропных видов.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и деградация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вызывает разрыв экологических связей, затрудняя миграцию животных и снижая биологическое разнообразие. Остаточные лесопарковые зоны становятся островками, не способными полноценно обеспечивать жизнеспособность экосистем.
</a:t>
            </a:r>
            <a:endParaRPr lang="en-US" sz="13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экологические нагрузки формируются в европейской части страны, где сосредоточены сельскохозяйственные и промышленные объекты.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усилия по охране природы должны быть ориентированы на скоординированное регулирование аграрного и промышленного секторов, особенно в уязвимых регионах.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антропогенного воздействия в России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2023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восстановлению природных экосистем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год — начало масштабной посадки лесов
</a:t>
            </a:r>
            <a:pPr algn="ctr" indent="0" marL="0">
              <a:lnSpc>
                <a:spcPct val="100000"/>
              </a:lnSpc>
              <a:buNone/>
            </a:pPr>
            <a:r>
              <a:rPr lang="en-US" sz="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Запущены программы лесовосстановления с использованием местных видов деревьев, что способствует сохранению биоразнообразия и снижению эрозии почв.
</a:t>
            </a:r>
            <a:endParaRPr lang="en-US" sz="998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 — реинтродукция исчезающих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возвращению редких видов, таких как зубр и выдра, получили развитие в целях восстановления природных популяций.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год — реабилитация водоемов
</a:t>
            </a:r>
            <a:pPr algn="ctr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Идет очистка и восстановление озер и рек, улучшая качество воды и создавая условия для обитания водных организмов.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 — борьба с инвазивными видами
</a:t>
            </a:r>
            <a:pPr algn="ctr" indent="0" marL="0">
              <a:lnSpc>
                <a:spcPct val="100000"/>
              </a:lnSpc>
              <a:buNone/>
            </a:pPr>
            <a:r>
              <a:rPr lang="en-US" sz="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меры по контролю и устранению чужеродных видов, угрожающих местной флоре и фауне, на территории России.
</a:t>
            </a:r>
            <a:endParaRPr lang="en-US" sz="11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как основа сохранения природы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действует более 56 национальных парков, обеспечивающих охрану уникальных природных ландшафтов и редких видов животных, что способствует развитию экологического туризма и науки.
</a:t>
            </a:r>
            <a:endParaRPr lang="en-US" sz="120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 заповедников служат центрами сохранения биологического разнообразия, в том числе таких редких видов, как амурский тигр и снежный барс, поддерживая экосистемные процессы.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защита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охраняемые территории охраняют природные сообщества и являются убежищем для исчезающих видов, что помогает избежать их полного исчезновения.
</a:t>
            </a:r>
            <a:endParaRPr lang="en-US" sz="12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сохранения биоразнообразия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подход к природоохранным мероприятиям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формирует у школьников знания о биосфере и ответственности за ее сохранение через курсы, проекты и научные мероприятия.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молодежных инициатив в природеохране
</a:t>
            </a:r>
            <a:endParaRPr lang="en-US" sz="2229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экологические акции, такие как «Чистый берег» и «День посадки леса», вовлекают миллионы школьников в практическую защиту природы.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конкурсах и форумах позволяет молодежи развивать навыки анализа и предлагать инновационные решения для устойчивого развития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экологических норм способствует снижению вредного воздействия промышленных и сельскохозяйственных предприятий на природу.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тенденции и перспективы в сохранении природы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биотехнологий, включая создание биоразлагаемых материалов, помогает уменьшить количество загрязняющих веществ и отходов.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растет, что повышает уровень осознанности и благоприятно влияет на поведение общества в отношении природы.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городских садов и экопарков способствует интеграции природы в городскую среду, улучшая качество жизни и биоразнообразие.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всё сильнее влияют на экосистемы, вызывая экстремальные погодные явления и утрату биологических ресурсов.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приоритеты экологической политики
</a:t>
            </a:r>
            <a:endParaRPr lang="en-US" sz="2105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видов и деградация почв угрожают продовольственной безопасности и устойчивости природных 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включают международное сотрудничество, инновационные технологии и формирование экологической культуры во всех слоях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сохраняем природу — сохраняем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и защита биоразнообразия требуют комплексного подхода, объединяющего науку, образование, государственную политику и активность гражданского общества.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2026-05-10T07:42:43Z</dcterms:created>
  <dcterms:modified xsi:type="dcterms:W3CDTF">2026-05-10T07:42:43Z</dcterms:modified>
</cp:coreProperties>
</file>