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 значению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уточняют действие, признак и другие слова.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разряды наречий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помогают точнее понимать смысл предложения и верно задавать вопросы к словам. Это важно для разбора слова в 5 классе и для грамотной устной и письменной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зависеть и от прилагательного или другого наречия: очень интересный, слишком далеко. В этом случае оно усиливает или ослабляет признак.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наречие делает высказывание точнее: оно сообщает не только о действии, но и о его признаке, обстоятельстве или степени проявления.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— неизменяемая часть речи. Чаще всего оно относится к глаголу и уточняет, как совершается действие: быстро бежит, медленно читает.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наречий по значению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различаются по вопросу и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слова помогает уточнять разные стороны действия: способ, время и место.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русского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показывают, как именно совершается действие. Они отвечают на вопрос как? и помогают представить действие точнее: быстро, тихо, осторожно. Такие слова делают описание более наглядным.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обозначать темп, громкость, манеру или способ действия. Например, слово пешком сообщает, каким способом человек добрался до места, а громко — с какой силой было произнесено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показывают, когда происходит действие. Они отвечают на вопрос когда? и помогают связать событие с определённым днём, моментом или периодом.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отвечают и на вопросы как долго?, с каких пор? и до каких пор?. Например: сегодня, вчера, рано, поздно, давно, всегда, иногда.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наречий времени предложение звучит менее точно. С ними сразу понятно, относится ли действие к прошлому, настоящему или длится уже 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указывают, где находится предмет или событие. Они отвечают на вопросы где? и помогают описать пространство точнее: здесь, там, рядом, везде.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направлено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показывают направление движения: куда? откуда?. В эту группу входят слова вверх, вниз, домой, которые делают описание движения понятным и конкретным.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определить разряд наречия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вопрос подсказывает, какое именно значение добавляет наречие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совпал со смыслом слова, разряд определить намного легче.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школьного урока русского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 называют, почему произошло действие или состояние. Они отвечают на вопрос почему? и помогают увидеть, из-за чего человек поступил именно так.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 сгоряча, спросонья, поневоле, оттого. Они обычно объясняют внутреннее состояние человека или обстоятельства, повлиявшие на поступок.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особенно полезны в повествовании: они показывают не только факт действия, но и его причину, делая текст понятнее и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цели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слов: нарочно, специально, затем, назло. Они указывают, ради какого результата выполняется действие или с каким замыслом оно было сделано.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цели помогают отличить случайное действие от намеренного. Благодаря им становится ясно, что человек действовал не просто так, а ради определённого результата.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цели показывают, зачем совершается действие. Они отвечают на вопрос зачем? и связаны с намерением, то есть с осознанной целью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 степени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показывают, насколько сильно проявляется признак или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 степени усиливают или ослабляют признак и помогают точнее передать его интенсивность.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языка, 5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определить разряд наречия
</a:t>
            </a:r>
            <a:endParaRPr lang="en-US" sz="2751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определения разряда наречия по смыслу и вопросу.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спутать с наречиями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выглядеть как наречие, но в предложении выполнять другую роль, поэтому важно смотреть не только на форму, но и на смысл и связь с другими словами.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слова дома, утром, летом и кругом нередко отвечают на вопросы места или времени, однако в разных предложениях их значение и роль могут изменяться.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определить, что именно слово уточняет: действие, признак или обстоятельство. Один и тот же вариант может быть разным по функции.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и контекст не совпадают с обычным значением наречия, слово стоит проверять особенно внимательно, а не относить его к разряду только по внешнему виду.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разряд меняет смысл предложения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добавляет к действию новую информацию: быстро прочитал — о способе, вчера прочитал — о времени, дома прочитал — о месте. Именно разряд показывает, что уточняется в сообщении.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одинаковом глаголе смысл фразы меняется, потому что наречие выделяет разную сторону события. Поэтому при разборе важно не просто найти слово, а понять его значение в контексте.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разряды чаще встречаются в учебных примерах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упражнениях часто встречаются короткие и наглядные примеры, по которым удобно учиться задавать вопросы к наречиям.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текстах используются наречия образа действия, времени и места; реже — причины, цели, меры и степени.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 школьных упражнений по русскому языку, 5 класс; без точной статистики.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2556" y="1779938"/>
            <a:ext cx="493523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уточняют, как именно происходит действие, и помогают передать его без лишней общности. Благодаря им фраза становится конкретнее и понятнее.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когда и как долго происходит событие, связывая действие с определённым моментом, днём или отрезком времени в тексте.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назвать место или направление движения, поэтому читателю легче представить, где находится предмет и куда он перемещается.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признака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усиливают или ослабляют признак, делая описание более выразительным. Без них предложение звучит менее точно и менее живо.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49" y="1595710"/>
            <a:ext cx="381333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разных разрядов наречий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вопрос помогает определить, к какому смысловому разряду относится наречие.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разряд связан со своим вопросом и помогает понять, какую именно информацию добавляет наречие.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языка, 5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вопросов и разрядов наречий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вопросов с значением и разрядом наречия по материалам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разряда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определять разряд только по окончанию слова. Внешний вид не всегда подсказывает значение, поэтому такой способ легко приводит к неверному ответу.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сначала задать вопрос к слову, затем посмотреть, что именно оно уточняет в предложении: действие, время, место, причину, цель или меру.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дома может обозначать место действия, а утром — время действия. Но в другом контексте похожие формы способны выполнять иную роль.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проверять слово в предложении целиком и сравнивать его смысл с вопросом. Тогда разряд определяется точно и без догадок.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разрядах наречий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наречия показывает, что именно оно уточняет в предложении: способ, время, место, причину, цель или меру. Вопрос помогает быстро определить значение и сделать разбор точным.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2026-05-22T15:59:44Z</dcterms:created>
  <dcterms:modified xsi:type="dcterms:W3CDTF">2026-05-22T15:59:44Z</dcterms:modified>
</cp:coreProperties>
</file>