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предлог: как различать и не ошибаться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где часть слова, а где отдельное служебное слово.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предлоги часто звучат одинаково, но на письме ведут себя по-разному. Чтобы не ошибаться, важно понимать строение слова и связь слов в 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входит в состав слова. Она помогает образовывать новые слова и уточнять их значение, поэтому без неё слово часто звучит и воспринимается иначе.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 употребляется отдельно и всегда пишется слитно со словом. Её нельзя отделить пробелом, потому что она не является самостоятельным словом в предложении.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с разными приставками может давать разные слова: ехать — уехать, писать — переписать, делать — переделать. Значение при этом заметно меняется.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составу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слова можно выделить при морфемном разборе и она не работает отдельно, перед нами приставка. Она относится к строению слова, а не к связи между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предмет, признак или действие. Он нужен, чтобы показать связь между словами в словосочетании и предложении, например: в классе, у друга, без ошибки.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пишется отдельно от следующего слова. Между ними можно поставить другое слово, и смысл не исчезнет: в большом классе, на высоком столе.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понять, как слова связаны между собой: где находится предмет, откуда произошло действие, с кем или без чего что-то происходит.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приставки, предлог существует как отдельное слово и не входит в состав существительного или глагола. Поэтому его легко увидеть в тексте как отдельную единицу.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языковые единицы по самым важным признакам.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предлог: главные различия
</a:t>
            </a:r>
            <a:endParaRPr lang="en-US" sz="2748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относится к слову, а предлог — к связи слов. Это главное правило помогает выбрать правильное 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приставку от предлога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 основе смысла и возможности вставки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 — разный смысл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Зашёл или за домом?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«зашёл» сочетание за- входит в состав глагола и пишется слитно. А в выражении «за домом» слово «за» — отдельный предлог, который показывает место и соединяется с существительным раздельно.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Подбежал или под деревом?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«подбежал» обозначает действие и содержит приставку под-. В сочетании «под деревом» это уже предлог, потому что он связан с существительным и помогает понять, где находится предмет.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в школьных словах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и под-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встречаются в словах «прилететь», «подбросить», «подумать». Они помогают точнее передать направление действия, приближение или присоединение.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У- и вы-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«убежать» и «выучить» приставки передают удаление, завершение действия или результат. Важно замечать, что они пишутся слитно с основой.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Над- и пере-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«надписать» и «пересказать» показывают добавление, повторение или изменение действия. Приставка делает значение слова более точным и выразительным.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предлогами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нужно проверять слова вроде «подъехать», «зайти», «выйти». По звучанию приставка может напоминать предлог, но в слове она остаётся его частью.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в 7 классе, 10–15 примеров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встречаются чаще всего на практике.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выбором слитного и раздельного написания. Значит, именно эту проверку нужно повторять особенно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смысл помогает проверить написание
</a:t>
            </a:r>
            <a:endParaRPr lang="en-US" sz="263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вставку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сомнительной частью и следующим словом можно вставить другое слово, это предлог. Если вставка невозможна, скорее всего, это приставка.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 смыслу выбираем написание: приставка пишется слитно, предлог — раздельно. Так проще избежать ошибок в обычных школьных заданиях.
</a:t>
            </a:r>
            <a:endParaRPr lang="en-US" sz="903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слово или сочетание в предложении и смотрим, что оно обозначает: изменение действия, место, причину или связь слов.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одинаковые буквы могут по-разному работать в слове и в словосочетании.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урока по теме «Приставка и предлог»
</a:t>
            </a:r>
            <a:endParaRPr lang="en-US" sz="726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сравнения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левом столбце представлены слова с приставкой, в правом — сочетания с предлогом. Различие видно по написанию и по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ошибок встречаются чаще всего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групп ошибок обычно выделяют при различении приставок и предлогов: слитное и раздельное написание, смешение похожих форм и неверное выделение части слова.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материалам школьных упражнений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учебному правилу: от вопроса и смысла к правильному написанию.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приставка становится частью слова
</a:t>
            </a:r>
            <a:endParaRPr lang="en-US" sz="2773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Поехать: граница видна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поехать приставка по- стоит перед корнем и помогает показать начало действия. Если выделить части разными цветами, сразу заметно, что приставка не существует отдельно и входит в состав целого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Переписать и подводный: строение слова наглядно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переписать и подводный приставка помогает понять, как образовано слово и какое значение оно получает. На схеме удобно показать корень, а перед ним — отдельный яркий фрагмент, обозначающий приставку.
</a:t>
            </a:r>
            <a:endParaRPr lang="en-US" sz="13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результаты мини-теста по теме «Приставка и предлог» (пример для урока)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раздельно: учебные результаты
</a:t>
            </a:r>
            <a:endParaRPr lang="en-US" sz="249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задания выполняются увереннее, а какие требуют дополнительной тренировки.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освоены простые определения; труднее всего — случаи, где нужно быстро сопоставлять смысл, написание и роль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для запоминания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и в 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пишется слитно, когда это предлог со значением причины. В следствие пишется раздельно, если речь идёт о существительном с предлогом и можно задать вопрос к слову.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и на встречу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Навстречу может быть предлогом и тогда пишется слитно. На встречу пишется раздельно, если есть существительное встреча, к которому относится предлог 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внешнего сходства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не гарантируют одинаковое написание. Нужно смотреть, какую роль выполняет сочетание в предложении: соединяет ли оно слова или входит в состав одного слова.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задать вопрос к слову и вставить определение, чаще всего перед нами предлог с существительным. Если нет, то часть слова, вероятнее всего, является приставкой.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 морфемика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относится к строению слова: она находится внутри его состава и помогает образовывать новые слова. Поэтому её изучают в разделе морфемики вместе с корнем, суффиксом и окончанием.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синтаксис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входит в слово, а связывает его с другими словами в словосочетании и предложении. Именно поэтому его рассматривают в синтаксисе, где изучают отношения между словами.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раздела — одна тема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различает приставку и предлог, он одновременно применяет знания о составе слова и о связи слов. Так орфография опирается сразу на два раздела языка.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морфемикой и синтаксисом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результаты мини-теста по теме «Приставка и предлог» (пример для урока)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удобно сопоставлять по числу правильных ответов в каждом типе заданий.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показатели обычно связаны с распознаванием приставки и предлога; больше внимания нужно заданиям на объяснение и выбор написания.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речи семиклассников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классе, на перемене и под партой — привычные сочетания, где предлоги показывают место и связь слов. Такие примеры легко встретить в обычной школьной речи.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Приехал домой, пошёл в школу, уехал к бабушке — здесь приставки помогают передать направление или изменение действия. Они входят в состав слова и меняют его значение.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Пересказал текст, подбросил мяч, переписал задание — приставка уточняет, как именно совершается действие. Это делает высказывание точнее и выразительнее.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пример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можно заменить сочетание другим предлогом или вставить слово, нужно проверить, не является ли сомнительная часть отдельным словом, а не приставкой.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часть слова или отдельное слово?
</a:t>
            </a:r>
            <a:endParaRPr lang="en-US" sz="2522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проверь смысл, попробуй вставить слово и посмотри на строение слова. Приставка пишется слитно, а предлог — отдельно, и ошибка сразу становится заметной.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2026-05-28T18:42:13Z</dcterms:created>
  <dcterms:modified xsi:type="dcterms:W3CDTF">2026-05-28T18:42:13Z</dcterms:modified>
</cp:coreProperties>
</file>