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Shops: магазины, которые мы встречаем каждый день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виды магазинов и полезную лексику для повседневных покупок.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Shop: где люди покупают нужные товары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 — это место, где покупают товары. Магазины отличаются ассортиментом, размером, уровнем обслуживания и способом покупки: рядом с домом, в большом центре или онлайн. Название часто подсказывает, что там продают.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Grocery shops: магазины продуктов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продают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grocery shop покупают хлеб, молоко, сыр, фрукты, овощи, соки и снеки. Это самый привычный магазин для ежедневных покупок, потому что еда нужна постоянно.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Супермаркет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 — это большой grocery shop с длинными полками, отделами и широким выбором товаров. Здесь легко найти fresh food, frozen food, dairy products и bakery.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важно знать слова cashier, shopping basket, shelf и fresh food. Они помогают описывать покупки, очереди на кассе и выбор товаров в магазине.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ходят часто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заходят в grocery shop каждый день или несколько раз в неделю. Это удобно для быстрых покупок и пополнения запасов дома.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shops and shoe shops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Примерка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покупке одежды особенно важны size, colour и style. В fitting room покупатель может примерить вещь и понять, подходит ли она по форме и удобству.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распродажа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price tag указана цена, а sale помогает купить нужную вещь дешевле. Такие слова часто встречаются на витринах и в рекламных объявлениях магазинов.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изображении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показать покупателя в fitting room, стойки с T-shirts, полки с обувью и кассовую зону. Это делает тему наглядной и понятной.
</a:t>
            </a:r>
            <a:endParaRPr lang="en-US" sz="1183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shops продают shirts, trousers, dresses, jackets и школьную форму. Shoe shops предлагают trainers, boots, sandals и formal shoes для разных случаев и сезонов.
</a:t>
            </a:r>
            <a:endParaRPr lang="en-US" sz="12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магазины люди посещают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частота посещения зависит от повседневных потребностей и удобства покупки.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Grocery shops посещают чаще всего, потому что продукты нужны регулярно; одежду и технику покупают реже, но выбирают внимательнее.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shops and shopping; пример для сравнения частоты посещений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06" y="1589275"/>
            <a:ext cx="493237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Bookshops, toy shops and sports shops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Bookshops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Bookshops продают книги, тетради, словари и иногда школьные принадлежности. Это удобное место для учебы и чтения, где легко найти нужные издания и письменные товары.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 shops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 shops предлагают dolls, building sets, board games, puzzles и stuffed animals. Такие магазины особенно интересны детям, потому что там много ярких и понятных товаров для игры.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shops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shops продают balls, trainers, tracksuits, helmets и спортивное оборудование. Здесь покупают вещи для football, basketball, swimming и cycling, поэтому ассортимент связан с активным образом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25" y="1162275"/>
            <a:ext cx="57093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магазинов и английские названия товаров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тип магазина, товары и полезную лексику урока.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типа магазина свой ассортимент и свой словарь, поэтому название магазина часто помогает сразу понять, что там продают.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shops and shopping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покупатель выбирает магазин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выбора магазина в повседневной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Department stores: большие магазины с отделами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важны слова department, escalator, floor, checkout и customer service. Они помогают описывать большое здание и путь покупателя внутри магазина.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экономит время: за один визит можно решить несколько задач, сравнить товары и сразу оплатить покупки. Это особенно удобно для семей и больших списков.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магазин — много отделов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Department store объединяет разные отделы под одной крышей. Здесь можно купить одежду, обувь, косметику, игрушки и товары для дома, не переходя в другой магазин.
</a:t>
            </a:r>
            <a:endParaRPr lang="en-US" sz="9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Electronics shops: магазины техники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продают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Electronics shops продают phones, tablets, laptops, headphones, speakers, chargers и game consoles. Это магазины для тех, кто ищет современные устройства для учёбы, общения и отдыха.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часто встречаются gadget, device, screen, battery, keyboard, warranty и repair. Эти слова помогают описывать технику, её детали и обслуживание после покупки.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товар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сравнивают экран, батарею, удобство и цену, а также спрашивают о гарантии. В таких магазинах важно внимательно читать описание устройства и советы продавца.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изображении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можно показать полки с коробками, демонстрационный стол и покупателя, который сравнивает два телефона. Это хорошо передаёт атмосферу магазина техники.
</a:t>
            </a:r>
            <a:endParaRPr lang="en-US" sz="10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покупают в разных магазинах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зависят от того, как часто нужны товары: еда — регулярно, а книги и игрушки — реже, но по важным поводам.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у food: это товары первой необходимости. Остальные группы показывают, что разные магазины нужны для разных задач.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shops and shopping; условные данные для обучения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online shopping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товара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открывает сайт или приложение, сравнивает товары и добавляет нужный вариант в cart.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Оформление заказа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указать address, выбрать способ оплаты и проверить описание, размер, цену и delivery cost.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Сборка и 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собирает заказ, упаковывает его и отправляет домой покупателю или в pick-up point.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Получение и 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доставки покупатель проверяет товар, а при необходимости оставляет review, оформляет refund или обмен.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specialized shops удобны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специализированном магазине весь ассортимент связан с одной темой, поэтому легче сравнивать модели, цвета и цены. Покупатель быстрее находит нужный товар без лишнего поиска.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продавца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лучше знают свой ассортимент и могут подсказать размер, материал, назначение или подходящую книгу, игрушку и спортивный инвентарь. Это особенно полезно при первой покупке.
</a:t>
            </a:r>
            <a:endParaRPr lang="en-US" sz="1105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таких магазинов легко понимать и запоминать: bookshop, shoe shop, pet shop, flower shop, sports shop. Они помогают быстро связать английское слово с реальным местом.
</a:t>
            </a:r>
            <a:endParaRPr lang="en-US" sz="11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разных типов магазинов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тип магазина удобен в своей ситуации. Выбор зависит от цели покупки, времени и количества нужных товаров.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магазин не подходит для всего. Удобство, ассортимент и способ покупки определяют, какой вариант выбрать в конкретной ситуации.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shopping situations; учебная лексика по теме shops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9326" y="1808825"/>
            <a:ext cx="2647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7652" y="1808825"/>
            <a:ext cx="31770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магазине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Cashier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Кассир работает на checkout, принимает оплату и выдаёт receipt. Именно он помогает завершить покупку быстро и аккуратно.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assistant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Продавец-консультант помогает найти нужный размер, модель или товар. Он отвечает на вопросы и подсказывает, что лучше выбрать.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Менеджер организует работу магазина, следит за порядком и решает спорные ситуации. От его действий зависит, насколько удобно покупателям.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guard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Охранник следит за безопасностью в торговом зале и у входа. Его задача — помогать поддерживать спокойную и защищённую обстановку.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до магазина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товар проходит от производства до покупки и почему важны хранение, транспорт и маркировка.
</a:t>
            </a:r>
            <a:endParaRPr lang="en-US" sz="9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магазины становятся особенно заметными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лета витрины меняются: на полках появляются рюкзаки, тетради, пеналы и наборы для уроков. Покупатели сравнивают цвет, размер и цену, а продавцы помогают выбрать всё для нового учебного года.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витрины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Новым годом и другими праздниками магазины украшают яркими постерами и скидочными вывесками. На полках можно увидеть подарочные наборы, открытки, украшения и упаковочную бумагу, которые сразу создают праздничное настроение.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чаще ищут солнцезащитные очки, пляжные вещи и лёгкую одежду, а в холодное время — тёплые шапки и перчатки. Такие товары нужны не всегда, зато в нужный сезон они становятся очень востребованными.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разные магазины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выбора зависят от задачи: для быстрых покупок важна близость, а для сложных и редких товаров — ассортимент и доставка.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цена и удобство. Это показывает, что покупатели всегда сравнивают не только товар, но и условия покупки.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урока English; условные данные для сравнения причин выбора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магазины сегодня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Self-service checkouts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магазинах покупатели сами сканируют товары и оплачивают их без очереди. Это помогает быстрее завершить покупку, особенно если товаров немного.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QR-коды и электронные чеки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QR-коды позволяют открыть информацию о товаре или оплате, а электронный чек приходит на телефон. Так удобнее хранить данные о покупке.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 pickup point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Заказы из интернета можно получить дома или забрать в пункте выдачи. Такой формат экономит время и делает shopping более гибким.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Loyalty cards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постоянного покупателя помогают получать скидки и бонусы. Магазины используют их, чтобы сделать покупки выгоднее и удобнее для своих клиентов.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shops: what we learned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различаются по товарам, размеру и способу покупки, но все они помогают людям решать повседневные задачи. Зная английские названия магазинов, легче говорить о реальной жизни и покупках.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2026-05-30T13:36:07Z</dcterms:created>
  <dcterms:modified xsi:type="dcterms:W3CDTF">2026-05-30T13:36:07Z</dcterms:modified>
</cp:coreProperties>
</file>