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2. Make a cake, Kate! — учим английские слова про торт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слова, фразы и шаги приготовления вкусного торта.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 — понятная и любимая тема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знаком детям по праздникам и чаепитиям. На этом сюжете легко учить названия продуктов, действия на кухне и короткие английские фразы через картинку, движение и повторение.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Kate и что происходит в истории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 — девочка из короткой истории. Она не просто стоит у стола, а по шагам готовит торт, чтобы новые слова сразу были связаны с действием и картинкой.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урока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похож на настоящую домашнюю помощь. Ребёнок легко понимает, что происходит, и может повторять слова вместе с героиней, словно тоже участвует в приготовлении.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интересно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подойдут кухня, стол, миска, ложка, яйца, мука и уже готовый торт. Такие детали помогают быстро узнать знакомые предметы и запомнить новые английские слова.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Kate собирает продукты, потом кладёт их в миску, перемешивает тесто и ставит форму в духовку. Так урок показывает порядок действий очень понятно и без лишних слов.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делает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51775" y="1728589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5550" y="17607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 урока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урока — cake. Оно сразу связывает тему с праздником, сладким угощением и готовым результатом, который хочется показать семье и друзьям.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Flour и sugar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Flour и sugar — основные продукты для теста. Эти слова легко запомнить, потому что мука и сахар часто стоят на кухонном столе и выглядят знакомо.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Mix, pour и bake описывают сам процесс. Эти глаголы удобно повторять по шагам, потому что каждое слово связано с понятным движением и действием героини.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Mix, pour, bake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Eggs, milk, butter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Eggs, milk и butter помогают собрать рецепт. Эти продукты дети часто видят дома, поэтому слово быстрее запоминается, если рядом есть картинка или настоящий предмет.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Bowl и spoon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Bowl и spoon показывают, где и чем смешивают продукты. Они важны для понимания действий на кухне, потому что без миски и ложки торт не получится.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приготовления торта в истории Kate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коротком уроке по картинкам и словам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на кухне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 и pour показывают, что происходит в миске и форме. Ребёнок легко видит эти действия на картинке и может повторять их вместе с учителем без длинных объяснений.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Смешать и налить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Cut используют в конце, когда торт уже готов. Это слово удобно для короткой команды и помогает связать рецепт с угощением, которое можно разделить на кусочки.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Нарезать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и put помогают начать рецепт. Эти слова простые, короткие и очень понятные: Kate берёт продукты и кладёт их туда, где они нужны, чтобы торт можно было готовить дальше.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и положить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Bake — главное слово для духовки. Оно помогает понять, что тесто превращается в готовый торт, а не просто лежит на столе, и это всегда вызывает интерес у детей.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Испечь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6" y="1249425"/>
            <a:ext cx="2104987" cy="166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506" y="1249425"/>
            <a:ext cx="2104987" cy="166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2281" y="1249425"/>
            <a:ext cx="2104987" cy="166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8281" y="1251925"/>
            <a:ext cx="2104987" cy="166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Ингредиенты для торта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на столе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кухонном столе лежат flour, sugar, eggs, milk и butter. Рядом стоит bowl, а рядом — spoon, чтобы сразу было видно, как начинается приготовление. Такая картинка помогает соединить каждое слово с предметом и местом на кухне.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теста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собирает всё по порядку, как маленький повар. Сначала она берёт муку и сахар, потом добавляет яйца и молоко. Масло делает рецепт полным, а миска помогает аккуратно смешать все продукты вместе.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опоры для памяти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ингредиент можно показать отдельно и назвать вслух. Тогда слово запоминается быстрее, потому что ребёнок видит не только английское название, но и знакомый предмет, который легко найти дома.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подсказка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картинке есть упаковки, ложка и продукты рядом с миской, ученику проще догадаться, о чём идёт речь. Кухонная сцена помогает даже самым маленьким быстро понять тему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простые предложения о рецепте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flour. Такая фраза очень короткая и понятная. Она помогает назвать предмет и сразу показать, что нужный продукт уже есть у ученика или у героини истории.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меня есть…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cake is ready. Это приятная фраза-итог, которая завершает историю. Она показывает результат работы и помогает детям почувствовать, что рецепт закончился удачно.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готов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mix the ingredients. Здесь сразу понятно, что происходит общее действие. Такая модель полезна, когда нужно описать рецепт очень просто и без сложных слов.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смешиваем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has eggs. Это предложение удобно для повторения имени героини и слова из урока. Ребёнок видит знакомый пример и легко подставляет другие продукты вместо eggs.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Kate есть…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 по теме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тебя есть?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have? — I have sugar. Такой вопрос легко понять, потому что в ответе звучит знакомое слово из урока, а значит, ребёнок быстро находит нужный предмет.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 ли торт?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the cake ready? — Yes, it is. Это удобная пара для быстрого ответа. Она тренирует внимание и помогает не бояться коротких вопросов на английском языке.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Kate?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Kate making? — She is making a cake. Вопрос помогает узнать действие героини, а ответ показывает, как назвать процесс приготовления очень коротко и понятно.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образцу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диалоги можно повторять в классе хором или по ролям. Они несложные, но учат слушать вопрос, узнавать знакомые слова и отвечать без долгой паузы.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вкусе, цвете и ощущении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 и tasty помогают сказать, что торт вкусный и сладкий. Эти слова очень полезны после выпечки, когда хочется похвалить готовое угощение простыми английскими словами.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вкус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Yellow, brown и white подходят для коржа и украшения. Такие слова помогают не только назвать торт, но и заметить, как он выглядит на картинке.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цвет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Soft и warm описывают торт после выпечки. Ребёнок легко понимает эти слова, потому что готовый торт может быть мягким на вид и тёплым, как домашняя радость.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мягкость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ответ чуть длиннее и интереснее. Вместо одного названия можно сказать, какой торт на вкус, каким он кажется на вид и каким он становится после выпечки.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ощущение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511" y="1245250"/>
            <a:ext cx="1894829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7688" y="1245250"/>
            <a:ext cx="1894829" cy="1768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511" y="3017425"/>
            <a:ext cx="1894829" cy="1768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77688" y="3017427"/>
            <a:ext cx="1894829" cy="1768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 кухне во время приготовления
</a:t>
            </a:r>
            <a:endParaRPr lang="en-US" sz="2608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кухонном столе лежат продукты, а рядом стоят миска и ложка. Здесь Kate начинает работу и по одному берёт нужные ингредиенты. Такая картинка сразу показывает слово и действие без длинных объяснений.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где всё начинается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большой миске Kate соединяет муку, сахар, яйца и молоко. Ложка помогает перемешать всё в мягкое тесто. Ребёнок легко видит, что значит mix, потому что действие происходит прямо на глазах.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Смешиваем в миске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тесто готово, его выливают в форму для выпечки. Затем форма отправляется в духовку, и начинается bake. На рисунке особенно заметны порядок шагов и важное место духовки в рецепте.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духовке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31073" y="3646925"/>
            <a:ext cx="2049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выпечки торт отдыхает и становится мягким и тёплым. Рядом могут стоять тарелки и чай, потому что угощение уже почти готово. Такая сцена помогает связать английские слова с приятным завершением работы.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6631224" y="3113200"/>
            <a:ext cx="2049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торт на кухне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продуктов к готовому торту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истории Kate: от ингредиентов на столе до подачи торта к чаю.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очень простой форме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This is… и I have… помогают ребёнку начать говорить без сложных правил. Они короткие, понятные и сразу подходят к картинке с продуктами, миской и готовым тортом.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образцы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The cake is… и The cake is ready важно не перепутать слова местами. Такой простой порядок даёт уверенность и помогает строить первые правильные фразы по образцу.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Kate is… показывает действие героя в настоящем моменте. Дети могут сказать, что Kate is making a cake, и увидеть, как английская фраза описывает знакомую ситуацию на кухне.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делает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знакомые слова повторяются в разных коротких предложениях, их легче запомнить. Ребёнок слышит cake, eggs, mix и bake несколько раз и постепенно начинает использовать их сам.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 помощь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описать готовый торт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warm можно сказать сразу после выпечки, когда торт ещё не успел остыть. Так ребёнок учится замечать не только вкус, но и состояние готового блюда.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Вкусный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tasty подходит, когда торт уже готов и его хочется попробовать. Оно сразу вызывает приятное впечатление и помогает сказать о торте не только по названию, но и по ощущению.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цвету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yellow, brown и white помогают описать корж, крем или украшение. Такие простые цвета делают ответ чуть длиннее и учат смотреть на торт внимательнее.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sweet легко связать с десертом и праздничным столом. Для младших школьников это очень понятный признак: торт обычно сладкий, поэтому слово быстро запоминается и звучит 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6" y="1249425"/>
            <a:ext cx="2104987" cy="166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2281" y="1249425"/>
            <a:ext cx="2104987" cy="166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8281" y="1251925"/>
            <a:ext cx="2104987" cy="166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момент и связь с жизнью детей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на кухне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торт со свечами, а рядом лежат подарки и тарелки. Kate готовит угощение для праздника, и комната выглядит особенно радостно. Такая сцена напоминает детям о знакомом дне рождения и семейном веселье.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всей семьёй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выпечки торт подают к чаю, и на столе появляются чашки, ложки и красивые салфетки. Все ждут вкусный кусочек и улыбаются. Здесь английские слова легко связать с тёплым домашним моментом.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для гостей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приходят гости, торт становится главным угощением. Рядом можно увидеть тарелки, украшение и праздничный стол, где каждому достаётся кусочек. Так ребёнок понимает, что cake — это не просто слово, а часть доброго события.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запоминается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подарки и улыбки делают торт особенным. Он появляется не каждый день, а в важный момент, поэтому тема урока звучит живо и близко. Ребёнку легко представить такой рисунок и рассказать о нём по-английски.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Cake, flour, sugar, eggs, milk и butter — это слова, без которых торт не получится. Их удобно учить вместе, потому что каждый предмет можно сразу показать на картинке или на кухонном столе.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продукты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слово повторяется рядом с картинкой, оно запоминается легче. Поэтому полезно читать мини-словарик несколько раз и сразу находить каждый предмет глазами.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повторения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 и tasty описывают торт так, как дети обычно о нём думают. Такие слова помогают рассказать не только, что это cake, но и каким он получился после выпечки.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вкусе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Mix, pour, bake и cut показывают, что делает Kate. Эти глаголы короткие и очень наглядные, поэтому ребёнок быстро понимает их смысл, если видит движение руки или готовый торт.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Bowl и oven помогают назвать важные места и вещи на кухне. Миска нужна для смешивания, а духовка — для выпечки, поэтому оба слова легко связать с действием и запомнить по сюжету.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предметы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работа с темой урока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учебных шагов на уроке: от наблюдения за картинкой к короткому устному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тема полезна для второклассников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запас слов, связанных с продуктами и кухней. Ребёнок учит названия знакомых вещей и быстрее узнаёт их в тексте, на картинке и в коротком разговоре.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еде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Торт, праздник и чай делают урок тёплым и радостным. Когда материал связан с приятной жизненной ситуацией, детям легче слушать, повторять и участвовать в работе.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 теме позволяют говорить по образцу без страха ошибиться. Дети начинают соединять слова в простые высказывания и чувствуют, что могут сказать что-то по-английски сами.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фразы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 торт помогает запомнить порядок действий, потому что шаги идут один за другим. Такой сюжет тренирует внимание и учит не терять последовательность.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внимание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688" y="1245250"/>
            <a:ext cx="1894829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деталь истории про Kate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сюжете совпадают имя героини и слово, которое она учит. Kate берёт миску, ложку и продукты, а потом делает cake. Такая игра звуков помогает детям быстрее вспомнить тему урока.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готовит cake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Kate очень легко запомнить рядом со словом cake. Когда девочка с таким именем готовит торт, получается забавная и дружелюбная история, которая сразу вызывает улыбку.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похожее на угощение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легко запомнить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Make a cake, Kate! дети узнают слова о торте, понимают порядок приготовления и могут сказать простые фразы по образцу. Тема звучит весело, понятно и по-настоящему по-детски.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2026-05-31T02:08:15Z</dcterms:created>
  <dcterms:modified xsi:type="dcterms:W3CDTF">2026-05-31T02:08:15Z</dcterms:modified>
</cp:coreProperties>
</file>