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 геометрии: форма, элементы и основные свойства
</a:t>
            </a:r>
            <a:endParaRPr lang="en-US" sz="3189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пирамиду: от чертежа к формулам и задачам.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 школьной геометрии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 — это многогранник с одним основанием и боковыми треугольными гранями. В 8 классе она помогает учиться работать с объёмами, площадями, сечениями и пространственным воображением.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пирамиды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 — это многоугольник, который лежит в одной плоскости и задаёт форму всей фигуры. Именно по нему определяют, сколько боковых граней и рёбер будет у пирамиды.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рёбра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грани сходятся в одной вершине. От неё к вершинам основания идут боковые рёбра, а стороны основания называют рёбрами основания; вместе они образуют каркас пирамиды.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перпендикуляр, опущенный из вершины на плоскость основания. Она показывает, насколько «высоко» расположена вершина над основанием, и именно её используют в формулах объёма.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правильной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есть только у правильной пирамиды: это высота боковой грани, проведённая от вершины к стороне основания. Она особенно удобна при вычислении площади боковой поверхности.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пирамиды всегда треугольные. В каждом треугольнике одна сторона совпадает с ребром основания, а две другие соединяют вершину пирамиды с вершинами основания.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пирамид по школьному курсу геометрии, 8 класс.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пирамид по основанию и форме
</a:t>
            </a:r>
            <a:endParaRPr lang="en-US" sz="26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боковых граней всегда совпадает с числом сторон основания, поэтому вид пирамиды легко определить по основанию.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основания, тем больше граней и рёбер у пирамиды; правильная форма упрощает вычисления.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правильную пирамиду
</a:t>
            </a:r>
            <a:pPr algn="l" indent="0" marL="0">
              <a:lnSpc>
                <a:spcPct val="90000"/>
              </a:lnSpc>
              <a:buNone/>
            </a:pPr>
            <a:r>
              <a:rPr lang="en-US" sz="4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пирамиды в основании лежит правильный многоугольник, а вершина находится строго над его центром. Поэтому фигура выглядит симметричной, а высота проходит через середину основания и помогает удобно выполнять вычисления.
</a:t>
            </a:r>
            <a:endParaRPr lang="en-US" sz="1342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четырёхугольной пирамиды
</a:t>
            </a:r>
            <a:pPr algn="l" indent="0" marL="0">
              <a:lnSpc>
                <a:spcPct val="90000"/>
              </a:lnSpc>
              <a:buNone/>
            </a:pPr>
            <a:r>
              <a:rPr lang="en-US" sz="4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показывают квадратное основание, равные боковые рёбра и одинаковые боковые грани. Если отметить вершину, высоту и апофему, становится ясно, почему такая пирамида особенно удобна для школьных задач по геометрии.
</a:t>
            </a:r>
            <a:endParaRPr lang="en-US" sz="1362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пирамида: признаки и пример
</a:t>
            </a:r>
            <a:endParaRPr lang="en-US" sz="2428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сторон основания на одну сторону число боковых граней, рёбер и вершин тоже возрастает по закономерности.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многогранников по школьному курсу геометрии.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видеть закономерность: к основанию добавляются новые боковые элементы.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граней, рёбер и вершин у разных пирамид
</a:t>
            </a:r>
            <a:endParaRPr lang="en-US" sz="202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15299" y="1341433"/>
            <a:ext cx="246012" cy="3280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01101" y="1341433"/>
            <a:ext cx="164008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распознаётся пирамида на чертеже
</a:t>
            </a:r>
            <a:endParaRPr lang="en-US" sz="265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основание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сначала ищут один многоугольник внизу. Он служит основанием пирамиды и помогает понять, сколько боковых граней должно сходиться к вершине.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треугольники сходятся в одной точке. Если такая точка есть, а от неё идут рёбра к углам основания, перед нами пирамида.
</a:t>
            </a:r>
            <a:endParaRPr lang="en-US" sz="150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идёт перпендикулярно основанию. На чертеже её важно не перепутать с боковым ребром, потому что именно высота нужна в формулах объёма.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Пунктир и сплошные линии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рёбра часто показывают пунктиром, а видимые — сплошными линиями. Это помогает правильно читать объёмный рисунок и понимать, какие части фигуры находятся за основанием.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и рёбра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правильной пирамиде полезно находить апофему, боковые рёбра и рёбра основания. Эти элементы нужны для вычислений площади и для проверки, как устроена фигура.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задач на пирамиду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важные элементы и выбрать нужную формулу.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полной поверхности пирамиды
</a:t>
            </a:r>
            <a:endParaRPr lang="en-US" sz="205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две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пирамиды находится как сумма площади основания и площади боковой поверхности. Поэтому сначала отдельно находят каждую часть, а потом складывают полученные значения.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правильной пирамиде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правильной пирамиде все боковые грани равны, и площадь боковой поверхности удобно выражать через апофему. Это заметно упрощает вычисления в задачах 8 класса.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выбирают по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основания используют знакомые формулы площади: треугольника, прямоугольника, квадрата или правильного многоугольника. От выбора основания зависит, насколько быстро получится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модель фигуры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 пирамиду как набор плоских фигур: основание и боковые треугольники. Если разложить их на листе, становится видно, какие грани соединяются между собой и как строится объёмная модель.
</a:t>
            </a:r>
            <a:endParaRPr lang="en-US" sz="1085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Четырёхугольная пирамида на развертке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четырёхугольной пирамиды в центре обычно находится квадрат, а вокруг него располагаются четыре треугольника. Такая схема помогает представить фигуру без ошибки и понять, как из плоского чертежа получается пространственная пирамида.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пирамиды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класс; формула объёма пирамиды V = 1/3 Sосн · h.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объём пирамиды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расчётов важнее всего знать основание и высоту: именно они входят в формулу объёма и определяют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больше объём у пирамиды с большей площадью основания; форма влияет только через площадь.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пирамиды составляет произведение площади основания на высоту.
</a:t>
            </a:r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класс; формула V = 1/3 Sосн · h.
</a:t>
            </a:r>
            <a:endParaRPr lang="en-US" sz="1209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дробь показывает, что пирамида занимает лишь часть объёма призмы с тем же основанием и высотой.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может требовать нескольких формул одновременно: для основания, боковой грани и объёма.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«Пирамида», составленный по формулам площади треугольника и объёма пирамиды.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 и объёма
</a:t>
            </a:r>
            <a:endParaRPr lang="en-US" sz="259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короткий учебный пример, где по данным основания и высоты находят объём, а по апофеме — площадь боковой грани.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плоскостью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появляется, когда пирамиду пересекают плоскостью. Полученная фигура зависит от положения этой плоскости и может иметь разную форму.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основанию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плоскость параллельна основанию, сечение подобно основанию. Это самый удобный случай для задач на пропорции и сравнение размеров.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или рёбра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плоскость проходит через вершину или боковые рёбра, сечение может быть треугольником или многоугольником и требует внимательного построения.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пирамиды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Сечение, параллельное основанию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сечение повторяет форму основания, но его размеры меньше. Поэтому легко установить соответствие сторон, углов и площадей между фигурой и основанием.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правильной пирамиде получаются подобные многоугольники и треугольники. Это позволяет находить неизвестные отрезки через отношение соответствующих сторон без сложных построений.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коэффициент подобия, можно быстро вычислить не только длины, но и площади. Именно поэтому такие сечения часто встречаются в школьных заданиях.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задача на подобие в пирамиде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задачах, где используется параллельное сечение и подобные фигуры.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класс; свойства подобия и масштабирования фигур.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площади, высоты и объёма в похожих пирамидах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заметно опережает рост длины рёбер, поэтому даже небольшое увеличение размера меняет результат очень сильно.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размеры удваиваются, площадь растёт в 4 раза, а объём — в 8 раз; это помогает проверять ответы.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" y="141075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пирамид в жизни
</a:t>
            </a:r>
            <a:endParaRPr lang="en-US" sz="2368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Пирамидальные формы используют в зданиях, памятниках и крышах, потому что они хорошо заметны визуально и позволяют изучать устойчивые пространственные конструкции.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упаковки и сувенирных коробок имеют форму пирамиды или её частей. Это помогает показать связь геометрии с повседневными предметами.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макеты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пирамиды удобно делать из картона или бумаги. Такая модель помогает увидеть основание, вершину, боковые грани и развёртку.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пирамида служит удобным примером для вычисления площадей, объёмов и сечений, а также для тренировки точного чтения чертежа.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 элементы пирамиды на рисунке, а потом подставлять значения в формулу и проверять единицы измерения.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теме «Пирамида» в школьном курсе геометрии.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промахи, из-за которых ученики получают неверный ответ даже при правильной формуле.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пирамиду
</a:t>
            </a:r>
            <a:endParaRPr lang="en-US" sz="203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что важно запомнить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 — это не только фигура на рисунке, но и удобная модель для вычислений. Если уверенно находить её элементы, применять формулы и понимать сечения, задачи становятся намного понятнее.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2026-05-29T04:50:11Z</dcterms:created>
  <dcterms:modified xsi:type="dcterms:W3CDTF">2026-05-29T04:50:11Z</dcterms:modified>
</cp:coreProperties>
</file>