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Научимся находить тройку чисел, подходящую всем уравнениям сразу.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линейных уравнений с тремя переменными
</a:t>
            </a:r>
            <a:endParaRPr lang="en-US" sz="241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помогают находить сразу несколько неизвестных и встречаются в задачах про покупки, движение, время и количество предметов. Это важная опора для дальнейшего изучения алгебры в 7 классе и старших темах.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системы уравнений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система уравнений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39413" y="1674750"/>
            <a:ext cx="47913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уравнений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 — это набор уравнений, которые нужно рассматривать одновременно. Каждое из них задаёт своё условие, а ответ должен удовлетворять всем условиям сразу.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839450" y="2506614"/>
            <a:ext cx="47913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переменные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таких системах обычно встречаются переменные x, y и z. Они обозначают неизвестные числа, которые нужно найти по данным из задачи или по самим уравнениям.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839400" y="3348023"/>
            <a:ext cx="47913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считается решением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Решением называют тройку чисел, при которой каждое уравнение системы становится верным равенством. Если хотя бы одно условие не выполнено, такая тройка не подходит.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839450" y="4189448"/>
            <a:ext cx="47913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обязательна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нахождения ответа его подставляют обратно в исходные уравнения. Проверка помогает убедиться, что вычисления выполнены правильно и ошибок в знаках или преобразованиях нет.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" y="2929307"/>
            <a:ext cx="9144000" cy="21163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 уравнения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838975" y="1651475"/>
            <a:ext cx="24105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уравнение — одна плоскость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линейное уравнение с тремя переменными можно представить как плоскость в пространстве. Поэтому система уравнений связана не только с алгеброй, но и с геометрией.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364990" y="1653400"/>
            <a:ext cx="24105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точка плоскостей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три плоскости пересекаются в одной точке, то система имеет единственное решение. Эта точка и есть тройка чисел, которая подходит всем уравнениям.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5891015" y="1653400"/>
            <a:ext cx="24105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общей точки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плоскости не имеют общей точки, система решений не имеет. Такой случай показывает, что условия задачи могут оказаться несовместимыми.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решения системы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Типичная схема решения системы линейных уравнений с тремя переменными
</a:t>
            </a:r>
            <a:endParaRPr lang="en-US" sz="11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линейного уравнения с тремя переменными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77809" y="1666755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вид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Линейное уравнение с тремя переменными записывают в форме ax + by + cz = d. Здесь a, b, c и d — числа, которые задают конкретное условие.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126384" y="2417968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Коэффициенты могут меняться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Коэффициенты при переменных бывают положительными, отрицательными или равными нулю. От их значений зависит, насколько удобно преобразовывать уравнение и сравнивать его с другими.
</a:t>
            </a:r>
            <a:endParaRPr lang="en-US" sz="1087" dirty="0"/>
          </a:p>
        </p:txBody>
      </p:sp>
      <p:sp>
        <p:nvSpPr>
          <p:cNvPr id="13" name="Text 4"/>
          <p:cNvSpPr txBox="1"/>
          <p:nvPr/>
        </p:nvSpPr>
        <p:spPr>
          <a:xfrm>
            <a:off x="5244325" y="992693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Переменная может отсутствовать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один коэффициент равен нулю, соответствующая переменная в этом уравнении не участвует. Тогда выражение становится короче, но всё равно остаётся линейным.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654138" y="2415723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преобразований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Такую запись легко использовать для сложения, вычитания и подстановки. Именно поэтому общий вид помогает быстрее искать решение системы и следить за вычислениями.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подстановки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56787" y="988525"/>
            <a:ext cx="4209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Выразить переменную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из одного уравнения выражают одну переменную через две другие. Особенно удобно, когда её коэффициент равен 1 или −1, потому что запись получается короче и понятнее.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015719" y="2416300"/>
            <a:ext cx="4209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Подставить в остальные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найденное выражение заменяет эту переменную в других уравнениях. В системе остаётся меньше неизвестных, а задача постепенно сводится к более простому виду.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1738681" y="3826475"/>
            <a:ext cx="4209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Решить и вернуть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нахождения двух переменных их подставляют обратно и получают третью. Затем обязательно проверяют, выполняются ли все исходные уравнения без ошибок.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сложения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39413" y="1674750"/>
            <a:ext cx="47913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Убрать одну переменную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способ используют, чтобы исключить одну переменную из двух уравнений. Для этого уравнения могут умножать на числа, после чего складывают или вычитают.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39450" y="2798917"/>
            <a:ext cx="47913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Получить более простую систему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одна переменная исчезает, остаётся система с двумя переменными. Её решать проще, потому что число неизвестных уменьшается, а вычисления становятся короче.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39400" y="3935983"/>
            <a:ext cx="47913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 не всегда одинаково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особенно удобен, если коэффициенты при одной переменной уже равны или легко делаются равными. Тогда исключение происходит быстро и без лишних преобразований.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решения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способ полезен в своей ситуации: выбор зависит от вида уравнений и того, насколько быстро можно упростить запись.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универсальными остаются сложение и проверка ответа, а подстановка особенно удобна при простом выражении одной переменной.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сравнительная схема по способам решения систем линейных уравнений.
</a:t>
            </a:r>
            <a:endParaRPr lang="en-US" sz="69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161022"/>
            <a:ext cx="4014300" cy="136368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системы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последовательность действий помогает не пропустить ни одного шага и сохранить точность вычислений.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систему упрощают, затем последовательно находят неизвестные и обязательно проверяют результат по исходным уравнениям.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системы линейных уравнений с тремя переменными
</a:t>
            </a:r>
            <a:endParaRPr lang="en-US" sz="69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4350" y="1730311"/>
            <a:ext cx="249000" cy="249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46603" y="1755188"/>
            <a:ext cx="249000" cy="199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1923" y="1730288"/>
            <a:ext cx="249000" cy="249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решений может быть у системы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764464" y="2370925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решение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плоскости могут пересечься в одной точке. Тогда существует единственная тройка чисел x, y и z, которая подходит всем уравнениям одновременно.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586815" y="2370902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Бесконечно много решений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уравнения описывают одну и ту же плоскость или линию пересечения. В этом случае подходит не одна тройка, а целое множество ответов.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6402135" y="2370902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Решений нет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плоскости расположены так, что не имеют общей точки, ни одна тройка чисел не удовлетворяет всем уравнениям сразу. Тогда система не имеет решений.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9450" y="1516913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998" y="2925605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системы с одним решением
</a:t>
            </a:r>
            <a:endParaRPr lang="en-US" sz="2012" dirty="0"/>
          </a:p>
        </p:txBody>
      </p:sp>
      <p:sp>
        <p:nvSpPr>
          <p:cNvPr id="11" name="Text 2"/>
          <p:cNvSpPr txBox="1"/>
          <p:nvPr/>
        </p:nvSpPr>
        <p:spPr>
          <a:xfrm>
            <a:off x="820025" y="1652350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уравнения — одна точка
</a:t>
            </a:r>
            <a:pPr algn="l" indent="0" marL="0">
              <a:lnSpc>
                <a:spcPct val="115000"/>
              </a:lnSpc>
              <a:buNone/>
            </a:pPr>
            <a:r>
              <a:rPr lang="en-US" sz="5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Рассмотрим систему: x + y + z = 6, x − y + z = 2, 2x + y − z = 5. По отдельности эти уравнения выглядят просто, но вместе образуют одну общую задачу. Последовательное исключение переменных приводит к единственному ответу.
</a:t>
            </a:r>
            <a:endParaRPr lang="en-US" sz="995" dirty="0"/>
          </a:p>
        </p:txBody>
      </p:sp>
      <p:sp>
        <p:nvSpPr>
          <p:cNvPr id="12" name="Text 3"/>
          <p:cNvSpPr txBox="1"/>
          <p:nvPr/>
        </p:nvSpPr>
        <p:spPr>
          <a:xfrm>
            <a:off x="820573" y="3061041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увидеть ответ геометрически
</a:t>
            </a:r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пример удобно представлять как три плоскости в пространстве. Они не совпадают, но пересекаются в одной точке. Именно координаты этой точки и являются решением системы, поэтому алгебраический ответ имеет наглядный геометрический смысл.
</a:t>
            </a:r>
            <a:endParaRPr lang="en-US" sz="98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27894"/>
            <a:ext cx="9144000" cy="22145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985999" y="1681337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Подставь 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Возьми найденные x, y и z и подставь их в каждое исходное уравнение. Все вычисления нужно делать аккуратно, чтобы не потерять знак и не перепутать порядок действий.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834574" y="2432550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обе части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после подстановки левая часть каждого уравнения равна правой, ответ верный. Совпадение должно быть во всех уравнениях системы, а не только в одном из них.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949149" y="1007275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Оцени смысл результата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вычислений проверь, подходят ли числа по смыслу задачи. Если искалось количество предметов, отрицательный ответ обычно невозможен, а дробные значения тоже могут быть подозрительными.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найденного ответа
</a:t>
            </a:r>
            <a:endParaRPr lang="en-US" sz="22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решении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на каких этапах ученики чаще всего теряют точность. Особенно важно внимательно работать со знаками и скобками при преобразованиях.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ошибок связана с преобразованием уравнений, поэтому аккуратность на первых шагах важнее, чем быстрый переход к ответу.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учебных ошибок при решении систем линейных уравнений
</a:t>
            </a:r>
            <a:endParaRPr lang="en-US" sz="69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4350" y="1725553"/>
            <a:ext cx="189000" cy="25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50075" y="1726869"/>
            <a:ext cx="249000" cy="249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039550" y="3162041"/>
            <a:ext cx="249000" cy="199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координатами в пространстве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463788" y="1681517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в пространстве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Тройка чисел x, y и z задаёт положение точки в пространстве. Поэтому решение системы можно понимать как координаты одной общей точки, подходящей всем условиям.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4989513" y="1681333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переменная связана со своей осью: X, Y и Z. Когда значения известны, точка на координатной модели становится полностью определённой и легко изображается.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578988" y="3091605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 и геометрия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решение можно записать формулой и показать на рисунке. Такая связь помогает лучше понимать смысл уравнений и видеть, как числа описывают пространство.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" y="2929307"/>
            <a:ext cx="9144000" cy="21163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из жизни с тремя неизвестными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838975" y="1651475"/>
            <a:ext cx="24105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Покупка товаров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о покупке часто неизвестны цены трёх предметов. По общей стоимости нескольких наборов можно составить систему и найти цену каждого товара отдельно.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364990" y="1653400"/>
            <a:ext cx="24105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 время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о движении могут быть связаны расстояние, время и скорость. Если данных несколько, система помогает определить неизвестную величину без догадок и случайных предположений.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5891015" y="1653400"/>
            <a:ext cx="24105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измерения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с тремя переменными встречаются и при работе с массой, количеством билетов или другими измеряемыми величинами. Такие примеры показывают, что алгебра нужна в реальных ситуациях.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оценить, подходит ли ответ по смыслу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начинается с вычислений и заканчивается смысловой оценкой результата.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0719" y="950175"/>
            <a:ext cx="8322563" cy="2349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термины темы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36350" y="37379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определения помогают не путать смысл переменных, уравнений и ответа при решении системы.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600" y="3386250"/>
            <a:ext cx="8784000" cy="1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определения темы «Системы линейных уравнений»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3217394" y="37388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термины помогают правильно читать условие, записывать преобразования и объяснять полученный ответ без путаницы.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747" y="723075"/>
            <a:ext cx="4217606" cy="4420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56787" y="1642962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Ищем тройку чисел
</a:t>
            </a:r>
            <a:pPr algn="l" indent="0" marL="0">
              <a:lnSpc>
                <a:spcPct val="115000"/>
              </a:lnSpc>
              <a:buNone/>
            </a:pPr>
            <a:r>
              <a:rPr lang="en-US" sz="2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с тремя переменными помогает найти значения x, y и z, которые одновременно удовлетворяют всем уравнениям. Именно это и является решением задачи.
</a:t>
            </a:r>
            <a:endParaRPr lang="en-US" sz="885" dirty="0"/>
          </a:p>
        </p:txBody>
      </p:sp>
      <p:sp>
        <p:nvSpPr>
          <p:cNvPr id="13" name="Text 2"/>
          <p:cNvSpPr txBox="1"/>
          <p:nvPr/>
        </p:nvSpPr>
        <p:spPr>
          <a:xfrm>
            <a:off x="972675" y="2347685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Выбираем удобный способ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используют подстановку или сложение. Выбор зависит от того, какие коэффициенты стоят при переменных и какую из них легче убрать.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972663" y="3052642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Работаем аккуратно
</a:t>
            </a:r>
            <a:pPr algn="l" indent="0" marL="0">
              <a:lnSpc>
                <a:spcPct val="115000"/>
              </a:lnSpc>
              <a:buNone/>
            </a:pPr>
            <a:r>
              <a:rPr lang="en-US" sz="2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переносе членов, умножении и раскрытии скобок легко ошибиться со знаком. Поэтому каждый шаг лучше выполнять медленно и проверять промежуточный результат.
</a:t>
            </a:r>
            <a:endParaRPr lang="en-US" sz="883" dirty="0"/>
          </a:p>
        </p:txBody>
      </p:sp>
      <p:sp>
        <p:nvSpPr>
          <p:cNvPr id="15" name="Text 4"/>
          <p:cNvSpPr txBox="1"/>
          <p:nvPr/>
        </p:nvSpPr>
        <p:spPr>
          <a:xfrm>
            <a:off x="356797" y="3743304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2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вычислений обязательно подставь найденные числа в исходные уравнения. Проверка показывает, верно ли выполнены вычисления и подходит ли ответ по смыслу.
</a:t>
            </a:r>
            <a:endParaRPr lang="en-US" sz="896" dirty="0"/>
          </a:p>
        </p:txBody>
      </p:sp>
      <p:sp>
        <p:nvSpPr>
          <p:cNvPr id="16" name="Text 5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по теме
</a:t>
            </a:r>
            <a:endParaRPr lang="en-US" sz="221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системах с тремя переменными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линейных уравнений с тремя переменными учат находить единственную тройку чисел, которая подходит сразу нескольким условиям. Успех зависит от выбора способа, точных вычислений и обязательной проверки ответа.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2026-05-29T14:21:40Z</dcterms:created>
  <dcterms:modified xsi:type="dcterms:W3CDTF">2026-05-29T14:21:40Z</dcterms:modified>
</cp:coreProperties>
</file>