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они похожи и чем отличаются.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города и сёла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возле дорог, торговли и заводов, а сёла — там, где удобно работать на земле. У каждого места свой размер, вид и свой ритм жизни, и это очень интересно сравнить!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город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часто стоят многоэтажные дома, рядом тянутся широкие улицы. Окна, балконы и вывески создают яркую картину большого и очень живого места.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дома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всё движется быстрее: люди идут на работу, дети — в школу, а улицы остаются полными дел даже вечером.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часто звучит громко: слышны моторы, звонки, голоса и шаги прохожих. Он кажется светлым, оживлённым и никогда не скучает.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шум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школы, поликлиники, театры, музеи, стадионы и магазины. Людям удобно получать помощь, учиться, отдыхать и делать покупки почти рядом с домом.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учреждений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городским дорогам ездят автобусы, троллейбусы, трамваи и машины. Движение здесь быстрое и шумное, потому что людей много и все куда-то спешат.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транспорта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село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чаще стоят небольшие дома, а рядом у многих есть сад или огород. Домики выглядят по-домашнему, словно приглашают в гости.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Невысокие дома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домов больше свободного места, поэтому гулять приятно и просторно. Кажется, что даже небо над селом становится шире.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вокруг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селе часто кажется свежим и лёгким. А ночью там лучше видно звёзды, потому что вокруг меньше огней и ярких вывесок.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обычно тише, чем в городе, и это сразу заметно. Можно спокойно слушать ветер, птиц и другие приятные звуки природы.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домов можно увидеть поля, луга, лес, реку или пруд. Природа здесь всегда будто под рукой, стоит только выйти за калитку.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2000" y="1128392"/>
            <a:ext cx="2706300" cy="168086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городе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помогают покупать нужные вещи, а повара готовят вкусную еду в кафе, столовых и ресторанах. Эти профессии делают город удобнее и вкуснее.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и повара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живёт много людей, поэтому нужны самые разные специалисты. У каждого работа важная, и вместе они поддерживают порядок, заботу и движение.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нужных дел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Пожарные, спасатели и работники разных служб быстро приходят на помощь, если случилась беда. В большом городе такие помощники особенно нужны каждый день.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службы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95100" y="177985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люди помогают горожанам быть здоровыми и много знать. В больницах и школах каждый день трудятся те, кому доверяют важные дела и заботу о других.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35613" y="130940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учителя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3350000" y="177985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 и дороги, а водители перевозят людей и грузы. Без их работы город не смог бы расти и двигаться вперёд.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3390512" y="130940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водители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селе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сельские жители сеют и убирают хлеб, овощи и фрукты. Их труд начинается весной и продолжается до самой осени, а иногда и дольше.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урожай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комбайны и другие машины помогают сельским труженикам быстрее выполнять сложную работу. Без надёжной техники на больших полях было бы очень трудно.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на технике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труду в селе на столах появляются хлеб, молоко, овощи, фрукты и мясо. Сельский труд очень нужен всем, даже тем, кто живёт далеко от полей.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продукты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фермах заботятся о коровах, овцах, курах и лошадях. Животных кормят, поят, чистят и берегут, чтобы они были здоровыми и давали пользу людям.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Ухаживают за животными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продукты попадают к нам на стол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продуктов от поля и фермы до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городе и в селе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школ обычно несколько, поэтому до них часто легко и быстро добраться. Ученикам удобно выбирать нужную школу и кружки рядом с домом.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 в городе больше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дети учатся читать, писать, считать, дружить и работать в команде. Школа помогает каждому стать умнее и смелее.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вместе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школа может быть небольшой, но очень тёплой и уютной. Иногда туда приезжают дети из нескольких деревень, и всем хватает места.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школа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ездят по городу и по селу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люди часто ездят на автобусах, метро, трамваях, троллейбусах и такси. Остановки находятся рядом, поэтому добираться обычно удобно и быстро.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движение обычно тише, а дорога может идти через поля или вдоль домов. Здесь легче заметить природу по пути.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села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чаще ходят пешком, ездят на велосипедах, машинах и школьных автобусах. Дороги могут быть длиннее, зато путь иногда становится спокойной прогулкой.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дороги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движется чаще и быстрее, потому что пассажиров много. На улицах всё время что-то происходит, и ждать приходится недолго.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поле, лес, пруд или река часто находятся недалеко от дома. Стоит пройти немного — и уже слышно птиц, видно траву и деревья.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совсем близко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природа живёт рядом с домами, мостами и дорогами. Это как зелёный островок посреди движения, где можно немного передохнуть и улыбнуться.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улицы вместе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тоже есть деревья, парки и скверы. Они помогают отдыхать, гулять и любоваться зеленью, даже если вокруг шумят дороги и дома.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городе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город, и село дают людям дом, работу, школу, помощь и отдых. Разница есть, но важные вещи для жизни нужны везде.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«Город и село»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жизни, которые мы сравниваем на уроке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хорош город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городу удобно ездить на автобусе, трамвае, троллейбусе или метро. Если нужно попасть в другой район, дорога обычно занимает немного времени, а остановки и маршруты помогают не заблудиться.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транспорта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всегда что-то происходит: открываются выставки, работают театры, проходят соревнования и праздники. Тут много людей, огней и движения, поэтому скучать почти не приходится.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 даёт скучать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 городе можно пойти в библиотеку, спортивную секцию или кружок по интересам. Здесь легко найти занятие по душе, а магазины и учреждения часто находятся недалеко друг от друга.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выбор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хорошо село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дома стоят свободнее, чем в городе, а вокруг часто видно поля, луга и деревья. Здесь можно спокойно гулять, слушать птиц и дышать более свежим воздухом.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 тишина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дети чаще видят, как взрослые работают на земле и ухаживают за животными. Это помогает лучше понимать, откуда берутся хлеб, молоко, овощи и фрукты.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окна сельского дома нередко видно сад, огород или дорогу к реке. Природа совсем рядом, поэтому легко заметить, как меняются деревья, небо и трава в разные времена года.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помогают друг другу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 товары везут машины, поезда и другой транспорт. Так они быстро попадают из села в город и обратно.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всё отправляется в путь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сёлах работают врачи, учителя, продавцы, водители и многие другие. Все вместе они делают жизнь удобной и нужной.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помощь приходит к людям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и фермах выращивают хлеб, овощи, фрукты и молоко. Без этого на столе людей не появится вкусная и полезная еда.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вырастают продукты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радость в городе и в селе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любят концерты, спортивные праздники, ярмарки и большие семейные выходные. Здесь легко встретить много людей, услышать музыку и увидеть яркие украшения на площадях.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гулянья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становится лучше, если на него приходят гости. Люди делятся угощением, разговаривают, поздравляют друг друга и не забывают сказать тёплые слова.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гости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часто собираются на народные гулянья, семейные торжества и праздники урожая. Люди угощают друг друга, поют песни и радуются встрече с соседями.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традиции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детям и взрослым нравятся игры, конкурсы и танцы. Когда всем весело, праздник становится особенно тёплым и запоминающимся.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смех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можно услышать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часто слышны машины, автобусы, трамваи и гудки. Звуков много, и они быстро сменяют друг друга, как на оживлённой сцене.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улиц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чаще можно услышать птиц, ветер, шорох травы и лай собаки. Эти звуки спокойные, и от них становится как-то уютнее.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слышен трактор, мычание коров или крик петуха. По таким звукам легко догадаться, что рядом поля, ферма и трудолюбивые люди.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работа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и площадях слышны разговоры, звонки, смех и объявления. Город будто говорит одновременно со всеми своими жителями и спешит дальше.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3550" y="2937507"/>
            <a:ext cx="4144800" cy="166358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города и сёла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местности становится больше жителей, появляются новые дома, улицы и дворы. Посёлок или село может постепенно вырасти и измениться, как маленькое зерно, ставшее большим колосом.
</a:t>
            </a:r>
            <a:endParaRPr lang="en-US" sz="1259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место меняется, старые дома, памятники и важные здания берегут. Они напоминают о прошлом и помогают не забыть историю родного края.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остаётся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строят школы, дороги, парки, магазины и другие нужные места. Жить становится удобнее, а люди могут быстрее добираться туда, куда им нужно.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удобств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своё место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бросать мусор на землю и пользоваться урнами. Чистая улица или двор делают место красивым, а гулять там становится приятнее.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здороваются, не шумят зря и помогают друг другу, жить становится легче. Добрые привычки делают и город, и село намного уютнее.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с соседями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цветы нельзя ломать без причины. Если беречь зелень, воздух становится свежее, а вокруг хочется чаще улыбаться.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важно расходовать аккуратно: закрывать кран и не лить её зря. Это полезно и для дома, и для природы, и для всех людей.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мне больше по душе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что человеку ближе: шум и движение города или тишина и простор села.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нужны стране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разные, но вместе они делают жизнь удобной, богатой и интересной. Одно помогает другому, а значит, вся страна становится сильнее и дружнее.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2026-05-25T18:37:47Z</dcterms:created>
  <dcterms:modified xsi:type="dcterms:W3CDTF">2026-05-25T18:37:47Z</dcterms:modified>
</cp:coreProperties>
</file>