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в желудке и кишечнике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пища превращается в вещества для энергии и роста?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снабжает организм глюкозой, аминокислотами, жирами, водой и витаминами. Без него клетки получают меньше строительного материала и энергии, поэтому замедляются рост, восстановление и нормальная работа органов.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пищеварение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желудка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358774" y="1575852"/>
            <a:ext cx="1425059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35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находится между пищеводом и двенадцатиперстной кишкой. Это расширенный мышечный орган, который служит временным «резервуаром» для пищи и начинает её активную обработку.
</a:t>
            </a:r>
            <a:endParaRPr lang="en-US" sz="1158" dirty="0"/>
          </a:p>
        </p:txBody>
      </p:sp>
      <p:sp>
        <p:nvSpPr>
          <p:cNvPr id="14" name="Text 3"/>
          <p:cNvSpPr txBox="1"/>
          <p:nvPr/>
        </p:nvSpPr>
        <p:spPr>
          <a:xfrm>
            <a:off x="2102077" y="1575852"/>
            <a:ext cx="1425059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Стенка желудка
</a:t>
            </a:r>
            <a:pPr algn="l" indent="0" marL="0">
              <a:lnSpc>
                <a:spcPct val="100000"/>
              </a:lnSpc>
              <a:buNone/>
            </a:pPr>
            <a:r>
              <a:rPr lang="en-US" sz="36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Стенка желудка состоит из слизистой оболочки, мышечного слоя и наружной оболочки. Такое строение помогает органу не только защищаться, но и активно перемешивать содержимое.
</a:t>
            </a:r>
            <a:endParaRPr lang="en-US" sz="1181" dirty="0"/>
          </a:p>
        </p:txBody>
      </p:sp>
      <p:sp>
        <p:nvSpPr>
          <p:cNvPr id="15" name="Text 4"/>
          <p:cNvSpPr txBox="1"/>
          <p:nvPr/>
        </p:nvSpPr>
        <p:spPr>
          <a:xfrm>
            <a:off x="3845380" y="1575852"/>
            <a:ext cx="1425059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слизистой
</a:t>
            </a:r>
            <a:pPr algn="l" indent="0" marL="0">
              <a:lnSpc>
                <a:spcPct val="100000"/>
              </a:lnSpc>
              <a:buNone/>
            </a:pPr>
            <a:r>
              <a:rPr lang="en-US" sz="36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слизистой оболочке расположены железы, выделяющие соляную кислоту, ферменты и слизь. Эти вещества создают условия для расщепления пищи и защищают сам желудок.
</a:t>
            </a:r>
            <a:endParaRPr lang="en-US" sz="1186" dirty="0"/>
          </a:p>
        </p:txBody>
      </p:sp>
      <p:sp>
        <p:nvSpPr>
          <p:cNvPr id="16" name="Text 5"/>
          <p:cNvSpPr txBox="1"/>
          <p:nvPr/>
        </p:nvSpPr>
        <p:spPr>
          <a:xfrm>
            <a:off x="5588684" y="1575852"/>
            <a:ext cx="1425059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слизь
</a:t>
            </a:r>
            <a:pPr algn="l" indent="0" marL="0">
              <a:lnSpc>
                <a:spcPct val="100000"/>
              </a:lnSpc>
              <a:buNone/>
            </a:pPr>
            <a:r>
              <a:rPr lang="en-US" sz="39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Слизь покрывает стенки тонким слоем и не даёт кислоте и ферментам повредить ткани. Без этой защиты желудок быстро получил бы собственные повреждения.
</a:t>
            </a:r>
            <a:endParaRPr lang="en-US" sz="1277" dirty="0"/>
          </a:p>
        </p:txBody>
      </p:sp>
      <p:sp>
        <p:nvSpPr>
          <p:cNvPr id="17" name="Text 6"/>
          <p:cNvSpPr txBox="1"/>
          <p:nvPr/>
        </p:nvSpPr>
        <p:spPr>
          <a:xfrm>
            <a:off x="7331986" y="1575852"/>
            <a:ext cx="1425059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желудка
</a:t>
            </a:r>
            <a:pPr algn="l" indent="0" marL="0">
              <a:lnSpc>
                <a:spcPct val="100000"/>
              </a:lnSpc>
              <a:buNone/>
            </a:pPr>
            <a:r>
              <a:rPr lang="en-US" sz="35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сокращения постоянно перемешивают пищу с желудочным соком. Благодаря этому твёрдые кусочки постепенно превращаются в однородную полужидкую массу.
</a:t>
            </a:r>
            <a:endParaRPr lang="en-US" sz="116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пищевой комок проходит через желудок и превращается в химус.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пищи в желудке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желудочный сок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Перемешивание пищи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 действует не сам по себе: мышечные сокращения желудка постоянно перемешивают содержимое. Так пища лучше соприкасается с ферментами и кислотой.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переходу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обработки содержимое желудка постепенно становится химусом. В таком виде оно может небольшими порциями переходить в двенадцатиперстную кишку.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Соляная кислота создаёт в желудке очень кислую среду. Она помогает началу пищеварения и подавляет развитие многих микробов, попавших вместе с пищей.
</a:t>
            </a:r>
            <a:endParaRPr lang="en-US" sz="1207" dirty="0"/>
          </a:p>
        </p:txBody>
      </p:sp>
      <p:sp>
        <p:nvSpPr>
          <p:cNvPr id="15" name="Text 5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расщепления белков
</a:t>
            </a:r>
            <a:pPr algn="l" indent="0" marL="0">
              <a:lnSpc>
                <a:spcPct val="100000"/>
              </a:lnSpc>
              <a:buNone/>
            </a:pPr>
            <a:r>
              <a:rPr lang="en-US" sz="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 пепсин запускает расщепление белков на более короткие цепочки — пептиды. Это первый важный этап химической обработки белковой пищи.
</a:t>
            </a:r>
            <a:endParaRPr lang="en-US" sz="1204" dirty="0"/>
          </a:p>
        </p:txBody>
      </p:sp>
      <p:sp>
        <p:nvSpPr>
          <p:cNvPr id="16" name="Text 6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Защитный слой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Слизь в составе желудочного сока покрывает стенку органа тонкой плёнкой. Она уменьшает действие кислоты и ферментов на собственные ткани желудка.
</a:t>
            </a:r>
            <a:endParaRPr lang="en-US" sz="120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желудочного сока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ферментов в соке немного, именно они запускают химическое расщепление пищи. Слизь и вода обеспечивают защиту и удобную среду для работы желудка.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Основную часть составляет вода, но ключевые функции связаны с кислотой, слизью и ферментами.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и анатомии человека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4543" y="1494008"/>
            <a:ext cx="4349897" cy="32794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желудка и повреждение слизистой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612744" y="1575853"/>
            <a:ext cx="3635257" cy="547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барьер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Слизистая оболочка защищает стенки желудка от кислоты и ферментов. Этот барьер особенно важен, потому что желудочный сок очень активен и может повредить ткани.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612744" y="2231211"/>
            <a:ext cx="3635257" cy="547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 нарушении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защитный слой ослабевает, появляются воспаление, боль и иногда язвы. Повреждённая слизистая хуже справляется со своей задачей и становится уязвимой.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12744" y="2886569"/>
            <a:ext cx="3635257" cy="547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Нерегулярное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перерывы между приёмами пищи и привычка есть на ходу создают лишнюю нагрузку на желудок. Он выделяет сок, когда еды в нём почти нет.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612744" y="3541927"/>
            <a:ext cx="3635257" cy="547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и стресс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лекарства, избыток острой пищи и сильный стресс могут ухудшать состояние слизистой. В таких условиях защитный слой восстанавливается медленнее.
</a:t>
            </a:r>
            <a:endParaRPr lang="en-US" sz="1050" dirty="0"/>
          </a:p>
        </p:txBody>
      </p:sp>
      <p:sp>
        <p:nvSpPr>
          <p:cNvPr id="15" name="Text 6"/>
          <p:cNvSpPr txBox="1"/>
          <p:nvPr/>
        </p:nvSpPr>
        <p:spPr>
          <a:xfrm>
            <a:off x="612744" y="4197285"/>
            <a:ext cx="3635257" cy="547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слизистой помогает желудку работать без боли и воспаления. Поэтому бережное отношение к режиму питания и привычкам особенно полезно.
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Двенадцатиперстная кишка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07415" y="3668420"/>
            <a:ext cx="3621582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Нейтрализация кислоты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Кислое содержимое желудка в двенадцатиперстной кишке становится менее кислым. Это важно, потому что многие кишечные ферменты работают только в подходящей среде.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4908546" y="3668419"/>
            <a:ext cx="3621582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для всасывания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нейтрализации и смешивания с соками создаются условия для дальнейшего пищеварения. Здесь содержимое готовится к обработке в следующих отделах тонкого кишечника.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участок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Двенадцатиперстная кишка — это начало тонкого кишечника. Она короткая, но именно здесь пища получает сразу несколько важных пищеварительных соков.
</a:t>
            </a:r>
            <a:endParaRPr lang="en-US" sz="1207" dirty="0"/>
          </a:p>
        </p:txBody>
      </p:sp>
      <p:sp>
        <p:nvSpPr>
          <p:cNvPr id="15" name="Text 5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 желчи
</a:t>
            </a:r>
            <a:pPr algn="l" indent="0" marL="0">
              <a:lnSpc>
                <a:spcPct val="100000"/>
              </a:lnSpc>
              <a:buNone/>
            </a:pPr>
            <a:r>
              <a:rPr lang="en-US" sz="3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этот отдел поступает желчь из печени. Она не расщепляет жиры сама, а помогает разбивать их на мелкие капли для дальнейшей обработки.
</a:t>
            </a:r>
            <a:endParaRPr lang="en-US" sz="1210" dirty="0"/>
          </a:p>
        </p:txBody>
      </p:sp>
      <p:sp>
        <p:nvSpPr>
          <p:cNvPr id="16" name="Text 6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 поджелудочной железы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Панкреатический сок содержит ферменты, которые действуют на белки, жиры и углеводы. Благодаря этому здесь начинается особенно активное химическое переваривание.
</a:t>
            </a:r>
            <a:endParaRPr lang="en-US" sz="120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340564"/>
            <a:ext cx="3848986" cy="153393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Отделы тонкого кишечника и их роль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каждый отдел тонкого кишечника выполняет свою часть общей работы.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Отделы тонкого кишечника работают последовательно: сначала обработка пищи, затем основное всасывание и окончательное завершение процесса.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и анатомии человека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работают ферменты кишечника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8774" y="1919627"/>
            <a:ext cx="142505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молекулы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кишечного и поджелудочного соков разрушают крупные части пищи до маленьких молекул. Только такие вещества организм может всасывать через стенку кишечника.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102077" y="1919627"/>
            <a:ext cx="142505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Белки, жиры и углеводы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превращаются в аминокислоты, жиры — в глицерин и жирные кислоты, а углеводы — в глюкозу. У каждого вещества свой путь дальнейшего использования.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845380" y="1919627"/>
            <a:ext cx="142505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Всасывание в кровь и лимфу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молекулы проходят через стенку кишечника в кровь или лимфу. Затем они разносятся по всему организму и используются клетками.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588684" y="1919627"/>
            <a:ext cx="142505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работают лучше при нормальной температуре тела и подходящей кислотности среды. Если условия меняются, скорость пищеварения может снижаться.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7331986" y="1919627"/>
            <a:ext cx="142505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желчи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Желчь помогает особенно жирной пище, делая её доступнее для ферментов. Без этого этапа расщепление жиров шло бы значительно медленнее.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Ворсинки — главные помощники всасывания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 под тонкой стенкой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каждой ворсинки проходят кровеносные капилляры и лимфатический сосуд. Через такую «станцию обмена» глюкоза, аминокислоты, вода и соли попадают в кровь, а жиры — в лимфу.
</a:t>
            </a:r>
            <a:endParaRPr lang="en-US" sz="1202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«пальчиков» внутри кишечника
</a:t>
            </a:r>
            <a:pPr algn="l" indent="0" marL="0">
              <a:lnSpc>
                <a:spcPct val="100000"/>
              </a:lnSpc>
              <a:buNone/>
            </a:pPr>
            <a:r>
              <a:rPr lang="en-US" sz="36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поверхность тонкого кишечника не гладкая, а покрыта множеством мелких ворсинок. Они похожи на густой ковёр и многократно увеличивают площадь, через которую организм может быстро забирать полезные вещества из пищи.
</a:t>
            </a:r>
            <a:endParaRPr lang="en-US" sz="1010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вещества покидают кишечник
</a:t>
            </a:r>
            <a:pPr algn="l" indent="0" marL="0">
              <a:lnSpc>
                <a:spcPct val="100000"/>
              </a:lnSpc>
              <a:buNone/>
            </a:pPr>
            <a:r>
              <a:rPr lang="en-US" sz="41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всасывания питательные вещества сразу начинают путь по организму. Кровь и лимфа уносят их к клеткам, где они используются для роста, восстановления тканей и получения энергии.
</a:t>
            </a:r>
            <a:endParaRPr lang="en-US" sz="117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всасываются питательные вещества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вещества используют разные пути всасывания, потому что их свойства и размер молекул различаются. После этого они разносятся по всему телу.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принимает большинство веществ, а жиры преимущественно переходят в лимфу; это обеспечивает быстрый и точный транспорт.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 материалам школьного курса биологии человека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кишечник и вода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воды
</a:t>
            </a:r>
            <a:pPr algn="l" indent="0" marL="0">
              <a:lnSpc>
                <a:spcPct val="100000"/>
              </a:lnSpc>
              <a:buNone/>
            </a:pPr>
            <a:r>
              <a:rPr lang="en-US" sz="4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толстом кишечнике из содержимого всасывается основная часть оставшейся воды и минеральных солей. Из-за этого жидкая масса постепенно становится более плотной и приобретает форму будущих каловых масс.
</a:t>
            </a:r>
            <a:endParaRPr lang="en-US" sz="1343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бактерий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толстой кишке живут полезные бактерии. Они участвуют в разложении остатков пищи и помогают организму получать витамины группы B и витамин K, которые затем могут использоваться клетками.
</a:t>
            </a:r>
            <a:endParaRPr lang="en-US" sz="1382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Уплотнение содержимого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продвижения по толстой кишке содержимое теряет воду и становится более густым. Это важно для нормального продвижения массы дальше и для подготовки её к хранению в прямой кишке.
</a:t>
            </a:r>
            <a:endParaRPr lang="en-US" sz="1382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пищи постепенно переходят в прямую кишку, где временно накапливаются. Затем организм выводит их наружу, завершая процесс пищеварения и очищения от непереваренных остатков.
</a:t>
            </a:r>
            <a:endParaRPr lang="en-US" sz="138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последовательности процессов в толстом кишечнике и прямой кишке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образованию каловых масс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8631" y="1587736"/>
            <a:ext cx="5286740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желудка и кишечника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отделы пищеварительной системы последовательно выполняют свои задачи и подготавливают пищу к следующему этапу.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начинает обработку пищи, тонкий кишечник завершает расщепление и всасывание, а толстый кишечник возвращает воду и формирует каловые массы.
</a:t>
            </a:r>
            <a:endParaRPr lang="en-US" sz="1224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человека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03" y="3255759"/>
            <a:ext cx="289716" cy="3311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0588" y="3255758"/>
            <a:ext cx="289716" cy="3311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8585" y="1602394"/>
            <a:ext cx="277578" cy="31723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92601" y="1602394"/>
            <a:ext cx="277578" cy="317232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44424" y="1602394"/>
            <a:ext cx="277578" cy="317232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питание влияет на пищеварение
</a:t>
            </a:r>
            <a:endParaRPr lang="en-US" sz="2000" dirty="0"/>
          </a:p>
        </p:txBody>
      </p:sp>
      <p:sp>
        <p:nvSpPr>
          <p:cNvPr id="15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6" name="Text 2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Умеренность в еде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жирная, острая или чрезмерно сладкая пища перегружает пищеварение. После неё могут появиться тяжесть, изжога и неприятные ощущения в животе.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помогает кишечнику работать активнее и поддерживает перистальтику. Даже обычная прогулка после еды может быть полезной для пищеварения.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режим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пищи в одно и то же время помогают желудку и кишечнику работать равномерно. Организм легче готовится к перевариванию и не испытывает лишней нагрузки между едой.
</a:t>
            </a:r>
            <a:endParaRPr lang="en-US" sz="1165" dirty="0"/>
          </a:p>
        </p:txBody>
      </p:sp>
      <p:sp>
        <p:nvSpPr>
          <p:cNvPr id="19" name="Text 5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Клетчатка в рационе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Овощи, фрукты, бобовые и крупы содержат клетчатку, которая усиливает движение кишечника. Это помогает пище продвигаться дальше и снижает риск запоров.
</a:t>
            </a:r>
            <a:endParaRPr lang="en-US" sz="1262" dirty="0"/>
          </a:p>
        </p:txBody>
      </p:sp>
      <p:sp>
        <p:nvSpPr>
          <p:cNvPr id="20" name="Text 6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воды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для нормального переваривания и продвижения содержимого по кишечнику. Если пить мало, пища становится плотнее, а работа кишечника замедляется.
</a:t>
            </a:r>
            <a:endParaRPr lang="en-US" sz="125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мешающие пищеварению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режима и нехватка воды особенно заметно отражаются на самочувствии: пища переваривается хуже, а кишечник работает медленнее.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мешают те привычки, которые повторяются каждый день. Если исправить режим питания и питьевой режим, работа пищеварения обычно улучшается.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школьного курса биологии человека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3403" y="3207397"/>
            <a:ext cx="2345961" cy="13722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для желудка и кишечника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28740" y="2097849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спокойно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пережёвывание помогает пище лучше смешаться со слюной и облегчает работу желудка. Когда еда не торопится, снижается риск дискомфорта и тяжести.
</a:t>
            </a:r>
            <a:endParaRPr lang="en-US" sz="1207" dirty="0"/>
          </a:p>
        </p:txBody>
      </p:sp>
      <p:sp>
        <p:nvSpPr>
          <p:cNvPr id="15" name="Text 3"/>
          <p:cNvSpPr txBox="1"/>
          <p:nvPr/>
        </p:nvSpPr>
        <p:spPr>
          <a:xfrm>
            <a:off x="3472756" y="2097849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Соблюдать режим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приёмы пищи помогают желудку и кишечнику работать без резких перегрузок. Организм привыкает к понятному ритму и лучше готовится к перевариванию.
</a:t>
            </a:r>
            <a:endParaRPr lang="en-US" sz="1207" dirty="0"/>
          </a:p>
        </p:txBody>
      </p:sp>
      <p:sp>
        <p:nvSpPr>
          <p:cNvPr id="16" name="Text 4"/>
          <p:cNvSpPr txBox="1"/>
          <p:nvPr/>
        </p:nvSpPr>
        <p:spPr>
          <a:xfrm>
            <a:off x="6324579" y="2097849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 воду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Достаточное количество воды поддерживает нормальное переваривание пищи и продвижение её по кишечнику. Это особенно важно при активном дне и в жаркую погоду.
</a:t>
            </a:r>
            <a:endParaRPr lang="en-US" sz="1207" dirty="0"/>
          </a:p>
        </p:txBody>
      </p:sp>
      <p:sp>
        <p:nvSpPr>
          <p:cNvPr id="17" name="Text 5"/>
          <p:cNvSpPr txBox="1"/>
          <p:nvPr/>
        </p:nvSpPr>
        <p:spPr>
          <a:xfrm>
            <a:off x="628740" y="3709291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больше овощей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 фрукты дают клетчатку, которая помогает кишечнику двигаться активнее. Такой рацион полезен для профилактики запоров и делает питание более разнообразным.
</a:t>
            </a:r>
            <a:endParaRPr lang="en-US" sz="1207" dirty="0"/>
          </a:p>
        </p:txBody>
      </p:sp>
      <p:sp>
        <p:nvSpPr>
          <p:cNvPr id="18" name="Text 6"/>
          <p:cNvSpPr txBox="1"/>
          <p:nvPr/>
        </p:nvSpPr>
        <p:spPr>
          <a:xfrm>
            <a:off x="3472756" y="3709291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Двигаться и отдыхать
</a:t>
            </a:r>
            <a:pPr algn="l" indent="0" marL="0">
              <a:lnSpc>
                <a:spcPct val="100000"/>
              </a:lnSpc>
              <a:buNone/>
            </a:pPr>
            <a:r>
              <a:rPr lang="en-US" sz="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физическая активность, хороший сон и меньше стресса поддерживают работу органов пищеварения. Эти привычки помогают чувствовать себя лучше и реже испытывать боли в животе.
</a:t>
            </a:r>
            <a:endParaRPr lang="en-US" sz="106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пищеварения в органах человека по школьному курсу биологии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по шагам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желудке и кишечнике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начинает химическую обработку пищи, а кишечник завершает её и передаёт питательные вещества в кровь и лимфу. Для нормальной работы нужны режим, вода, клетчатка, движение и умеренность.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2026-06-01T13:11:58Z</dcterms:created>
  <dcterms:modified xsi:type="dcterms:W3CDTF">2026-06-01T13:11:58Z</dcterms:modified>
</cp:coreProperties>
</file>