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вокруг: что есть рядом с нами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Оглянись — вокруг целый мир интересного!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этом уроке мы учимся замечать природу, людей и вещи вокруг, сравнивать их и понимать перемены. Это помогает быть внимательнее, задавать вопросы и безопасно вести себя каждый день.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окружающий мир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47895"/>
            <a:ext cx="160200" cy="12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025" y="2174757"/>
            <a:ext cx="134400" cy="153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775" y="2924690"/>
            <a:ext cx="144900" cy="14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125" y="3675843"/>
            <a:ext cx="160200" cy="142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0775" y="4424498"/>
            <a:ext cx="144900" cy="144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заметить за одну минуту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695099" y="1210625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Облако в небе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Всего за минуту на небе может появиться необычное облако: пушистое, длинное или совсем маленькое. Оно меняет форму, а вместе с ним меняется и весь знакомый вид вокруг.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695099" y="1960555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деталь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пути может попасться красный рюкзак, зелёный зонт или жёлтая шапка. Такие маленькие детали сразу привлекают взгляд и делают обычную улицу заметнее и веселее.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95099" y="2710481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на ветке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достаточно заметить птицу на дереве, чтобы понять: вокруг идёт своя жизнь. Она может прыгать, махать крыльями или просто внимательно смотреть по сторонам.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95099" y="3460398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Лужа после дождя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на земле остаются лужи, и в них отражаются дома, деревья и небо. Это маленькое зеркало помогает увидеть знакомое место совсем по-новому.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95099" y="4210302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 окне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светящийся огонёк в окне меняет картину улицы. Он подсказывает, что рядом тоже кто-то живёт, работает или отдыхает, и мир не стоит на месте.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вокруг дома и школы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1581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воздух часто кажется прохладным и бодрым, будто сам напоминает: пора просыпаться. На улице ещё тихо, а длинные тени делают двор особенно заметным.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7199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начала дня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Слышны шаги, голоса, пение птиц и шум машин. Эти звуки помогают понять, что день уже начался, даже если солнце только поднимается.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82396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 школе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пути встречаются дом, двор, деревья и школьники с рюкзаками. Всё вокруг выглядит немного иначе, чем вечером, потому что утро меняет привычную картину.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281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городе, во дворе и у школы может быть разным, но у каждого есть свои признаки. По ним легко узнать, что начинается новый день.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Цвета, которые окружают нас каждый день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130025"/>
            <a:ext cx="42171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цвет чаще всего связан с листьями, травой и кустами. Он напоминает о природе и делает двор, парк и улицу более живыми и спокойными.
</a:t>
            </a:r>
            <a:endParaRPr lang="en-US" sz="1132" dirty="0"/>
          </a:p>
        </p:txBody>
      </p:sp>
      <p:sp>
        <p:nvSpPr>
          <p:cNvPr id="11" name="Text 3"/>
          <p:cNvSpPr txBox="1"/>
          <p:nvPr/>
        </p:nvSpPr>
        <p:spPr>
          <a:xfrm>
            <a:off x="413125" y="1873055"/>
            <a:ext cx="42171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и голубой
</a:t>
            </a:r>
            <a:pPr algn="l" indent="0" marL="0">
              <a:lnSpc>
                <a:spcPct val="115000"/>
              </a:lnSpc>
              <a:buNone/>
            </a:pPr>
            <a:r>
              <a:rPr lang="en-US" sz="50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и голубой цвета мы замечаем в небе, воде и тени. Они помогают увидеть, каким просторным и светлым может быть окружающий мир.
</a:t>
            </a:r>
            <a:endParaRPr lang="en-US" sz="1184" dirty="0"/>
          </a:p>
        </p:txBody>
      </p:sp>
      <p:sp>
        <p:nvSpPr>
          <p:cNvPr id="12" name="Text 4"/>
          <p:cNvSpPr txBox="1"/>
          <p:nvPr/>
        </p:nvSpPr>
        <p:spPr>
          <a:xfrm>
            <a:off x="413125" y="2616079"/>
            <a:ext cx="42171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свет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цвет напоминает о солнце, свете и тепле. Он часто встречается в фонарях, листьях, игрушках и одежде, поэтому сразу поднимает настроение.
</a:t>
            </a:r>
            <a:endParaRPr lang="en-US" sz="1132" dirty="0"/>
          </a:p>
        </p:txBody>
      </p:sp>
      <p:sp>
        <p:nvSpPr>
          <p:cNvPr id="13" name="Text 5"/>
          <p:cNvSpPr txBox="1"/>
          <p:nvPr/>
        </p:nvSpPr>
        <p:spPr>
          <a:xfrm>
            <a:off x="413125" y="3359094"/>
            <a:ext cx="42171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краски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природа становится особенно пёстрой. Появляются оранжевый, красный, коричневый и золотой оттенки, и даже обычный парк выглядит как картинка из сказки.
</a:t>
            </a:r>
            <a:endParaRPr lang="en-US" sz="1132" dirty="0"/>
          </a:p>
        </p:txBody>
      </p:sp>
      <p:sp>
        <p:nvSpPr>
          <p:cNvPr id="14" name="Text 6"/>
          <p:cNvSpPr txBox="1"/>
          <p:nvPr/>
        </p:nvSpPr>
        <p:spPr>
          <a:xfrm>
            <a:off x="413125" y="4102097"/>
            <a:ext cx="42171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оттенки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вокруг больше белого, серого и голубого. Эти цвета делают улицы спокойными, а снег — ярким и чистым, словно его только что расправили на земле.
</a:t>
            </a:r>
            <a:endParaRPr lang="en-US" sz="113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и линии в знакомых предметах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11375" y="113490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Круги вокруг нас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можно увидеть в часах, тарелке и колесе. Такая форма знакома каждому и помогает сразу узнать предмет, даже если он находится далеко.
</a:t>
            </a:r>
            <a:endParaRPr lang="en-US" sz="1234" dirty="0"/>
          </a:p>
        </p:txBody>
      </p:sp>
      <p:sp>
        <p:nvSpPr>
          <p:cNvPr id="12" name="Text 3"/>
          <p:cNvSpPr txBox="1"/>
          <p:nvPr/>
        </p:nvSpPr>
        <p:spPr>
          <a:xfrm>
            <a:off x="611375" y="207803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Квадраты и прямоугольники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Квадраты часто встречаются в окнах и плитках, а прямоугольники — в книгах, дверях и тетрадях. Эти формы делают вещи аккуратными и удобными для жизни.
</a:t>
            </a:r>
            <a:endParaRPr lang="en-US" sz="1234" dirty="0"/>
          </a:p>
        </p:txBody>
      </p:sp>
      <p:sp>
        <p:nvSpPr>
          <p:cNvPr id="13" name="Text 4"/>
          <p:cNvSpPr txBox="1"/>
          <p:nvPr/>
        </p:nvSpPr>
        <p:spPr>
          <a:xfrm>
            <a:off x="611375" y="3021146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линии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линии можно заметить в дорожках, заборах, перилах и скамейках. Они помогают предметам выглядеть ровно и понятно, будто всё стоит на своих местах.
</a:t>
            </a:r>
            <a:endParaRPr lang="en-US" sz="1234" dirty="0"/>
          </a:p>
        </p:txBody>
      </p:sp>
      <p:sp>
        <p:nvSpPr>
          <p:cNvPr id="14" name="Text 5"/>
          <p:cNvSpPr txBox="1"/>
          <p:nvPr/>
        </p:nvSpPr>
        <p:spPr>
          <a:xfrm>
            <a:off x="600975" y="3964273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Изогнутые линии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Изогнутые линии есть в облаках, ветках, волнах и дорожках листьев. Они делают картину вокруг мягкой и живой, как будто мир умеет улыбаться.
</a:t>
            </a:r>
            <a:endParaRPr lang="en-US" sz="123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звуки живут вокруг нас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14656" y="1289341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поют, листья шелестят, дождь капает по крыше. Эти звуки часто бывают тихими, но именно они делают улицу, двор и парк особенно живыми.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7496" y="3047666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Голоса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Разговоры, смех, приветствия и вопросы тоже часть окружающего мира. По голосам можно понять, кто рядом: дети, взрослые, учитель или прохожие.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982418" y="1289341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шумы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Машины гудят, дверь хлопает, звонок звенит, а где-то работает техника. Такие звуки подсказывают, что рядом идёт обычная городская жизнь.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982405" y="3047666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сообщает звук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звукам легко догадаться, утро сейчас, урок, перемена или тихий вечер. Они помогают понять, что происходит вокруг, даже не глядя по сторонам.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внимательно наблюдать за окружающим миром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путь от простого взгляда к маленькому открытию о знакомом месте.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рядом с домом и школой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во дворах появляются лужи, набухают почки и пробивается первая зелень. Всё вокруг будто просыпается после долгого сна.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40586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дворы становятся тёплыми и шумными. Слышны насекомые, а деревья и кусты выглядят особенно густыми и яркими.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804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листья желтеют, краснеют и опадают. На земле появляется разноцветный ковёр, который приятно шуршит под ногами.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552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природа кажется тихой и светлой. На снегу видны следы, а деревья и дома выглядят особенно чистыми и спокойными.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вокруг нас и их добрые дела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спешит в школу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подъезда родители помогают детям надеть рюкзак, а школьники торопливо шагают к двери. Кто-то поправляет шарф, кто-то проверяет тетради, и всем немного весело, потому что начинается новый день.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Работа, которая нужна каждому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дворник убирает листву, продавец раскладывает продукты, а почтальон несёт письма. Их дела заметны не сразу, но именно они делают жизнь вокруг чище, удобнее и спокойнее.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Те, кто помогает людям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учитель объясняет новый материал, в поликлинике врач принимает пациентов, а дома взрослые заботятся о младших. У каждого своя важная работа, и рядом с ней всегда есть добрые дела.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044" y="1835943"/>
            <a:ext cx="150563" cy="24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3933" y="1835943"/>
            <a:ext cx="180675" cy="24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1016" y="1845307"/>
            <a:ext cx="194400" cy="22217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4956" y="1845307"/>
            <a:ext cx="194400" cy="22217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Предметы, которые делают жизнь удобнее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13125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на дороге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Светофоры, знаки и указатели подсказывают, как вести себя на улице и куда идти. Они помогают пешеходам и водителям не путаться и делают движение понятным и спокойным.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617071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Светят в темноте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Фонари и уличные лампы освещают дворы, дорожки и остановки вечером. Благодаря им легче видеть путь, а прогулка становится безопаснее и намного увереннее.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2101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для отдыха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Скамейки, остановки и лестницы помогают человеку отдохнуть, подождать автобус или подняться выше без лишней усталости. Такие предметы делают привычные места удобнее для всех.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02495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Поддерживают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Урны, двери, ограждения и другие вещи помогают сохранять чистоту и порядок вокруг. Когда каждый предмет стоит на своём месте, жить и учиться становится приятнее.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11549"/>
            <a:ext cx="4553400" cy="32105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погода меняет картину вокруг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337775" y="1278505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светит солнце, улица кажется яркой и тёплой. Тени становятся длиннее или короче, а цвета вокруг выглядят особенно заметно и радостно.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329750" y="2257603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Дождливая погода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асфальт и листья блестят, словно их кто-то аккуратно натёр. Появляются лужи, а звуки шагов и капель становятся мягче и тише.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329750" y="3236701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мороз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двор выглядит светлым, спокойным и почти беззвучным. Снег укрывает землю, и даже знакомые предметы словно надевают белые шапки.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321725" y="4156189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меняет всё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ветреный день качаются деревья, шевелятся куртки и бегут облака. Погода не только меняет вид улицы, но и делает её движение заметнее.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помогают замечать разные чувства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разные органы чувств собирают полную картину окружающего мира.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200" y="1035008"/>
            <a:ext cx="4087800" cy="20518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475" y="1035008"/>
            <a:ext cx="4087800" cy="20518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истории на знакомой улице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3271882"/>
            <a:ext cx="4087800" cy="13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у подъезда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ещё прохладно, а у подъезда уже стоят школьники с рюкзаками. Рядом мерцает окно, и кот осторожно сидит у забора. Кажется, он тоже наблюдает, как начинается новый день.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93401" y="3271882"/>
            <a:ext cx="4087800" cy="13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у старого дерева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старая липа становится главным героем двора. На проводе сидит птица, у машины у подъезда блестит стекло, а тень от веток ложится на дорогу. Одна улица, а сколько разных историй сразу!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знакомый двор в разные времена года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998925"/>
            <a:ext cx="18027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лужи, набухают почки и показываются первые зелёные листочки. Двор выглядит свежим, а воздух кажется особенно бодрым после зимы.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1593" y="1998925"/>
            <a:ext cx="18027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становится ярким, тёплым и шумным. Зелень густеет, слышны насекомые и голоса, а прогулки длятся дольше, потому что совсем не хочется уходить домой.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90063" y="1998925"/>
            <a:ext cx="18027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желтеют, краснеют и падают на землю. Под ногами шуршит ковёр из листьев, а знакомые деревья становятся тоньше и спокойнее.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78548" y="1998925"/>
            <a:ext cx="18027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свежего снега двор кажется светлым, тихим и немного сказочным. Следы на снегу, белые крыши и морозный воздух делают всё вокруг новым.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наблюдение вокруг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11375" y="113490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по сторонам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дорогой нужно остановиться, посмотреть налево и направо и переходить улицу только по правилам. Тогда наблюдение за улицей будет спокойным и безопасным.
</a:t>
            </a:r>
            <a:endParaRPr lang="en-US" sz="1234" dirty="0"/>
          </a:p>
        </p:txBody>
      </p:sp>
      <p:sp>
        <p:nvSpPr>
          <p:cNvPr id="12" name="Text 3"/>
          <p:cNvSpPr txBox="1"/>
          <p:nvPr/>
        </p:nvSpPr>
        <p:spPr>
          <a:xfrm>
            <a:off x="611375" y="207803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трогай незнакомое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Незнакомые предметы лучше не брать руками, даже если они кажутся интересными. Сначала нужно позвать взрослого, чтобы не попасть в неприятную ситуацию.
</a:t>
            </a:r>
            <a:endParaRPr lang="en-US" sz="1234" dirty="0"/>
          </a:p>
        </p:txBody>
      </p:sp>
      <p:sp>
        <p:nvSpPr>
          <p:cNvPr id="13" name="Text 4"/>
          <p:cNvSpPr txBox="1"/>
          <p:nvPr/>
        </p:nvSpPr>
        <p:spPr>
          <a:xfrm>
            <a:off x="611375" y="3021146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с животными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чужим животным нельзя подходить без разрешения взрослого. Даже дружелюбный кот или собака могут испугаться, если к ним подойти слишком быстро.
</a:t>
            </a:r>
            <a:endParaRPr lang="en-US" sz="1234" dirty="0"/>
          </a:p>
        </p:txBody>
      </p:sp>
      <p:sp>
        <p:nvSpPr>
          <p:cNvPr id="14" name="Text 5"/>
          <p:cNvSpPr txBox="1"/>
          <p:nvPr/>
        </p:nvSpPr>
        <p:spPr>
          <a:xfrm>
            <a:off x="600975" y="3964273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Наблюдай спокойно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всё в порядке, можно внимательно смотреть, слушать и замечать детали. Безопасность помогает не спешить и видеть вокруг больше интересного.
</a:t>
            </a:r>
            <a:endParaRPr lang="en-US" sz="123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0207"/>
            <a:ext cx="4371900" cy="1622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959796"/>
            <a:ext cx="4371900" cy="162238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нарисовать после прогулки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180175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и небо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прогулки можно нарисовать высокое дерево, облако необычной формы и птицу на ветке. Если вспомнить, где были тени и как свет падал на листья, рисунок получится живым и очень похожим на настоящий двор.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959789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Лужа с отражением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хорошая идея — изобразить лужу, в которой отражаются дом, фонарь или дерево. На таком рисунке особенно заметны линии, цвета и маленькие детали, которые сначала легко не заметить, а потом приятно вспоминать.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наблюдения к маленькому открытию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одно внимательное наблюдение превращается в новый вопрос и небольшой вывод.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4775" y="1312819"/>
            <a:ext cx="3876000" cy="3209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интересные находки часто рядом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13125" y="1130025"/>
            <a:ext cx="39858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дерева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коре дерева можно увидеть узоры, трещинки и полоски, будто природа сама нарисовала картину. Если рассмотреть ствол внимательно, он становится совсем не скучным.
</a:t>
            </a:r>
            <a:endParaRPr lang="en-US" sz="1132" dirty="0"/>
          </a:p>
        </p:txBody>
      </p:sp>
      <p:sp>
        <p:nvSpPr>
          <p:cNvPr id="12" name="Text 3"/>
          <p:cNvSpPr txBox="1"/>
          <p:nvPr/>
        </p:nvSpPr>
        <p:spPr>
          <a:xfrm>
            <a:off x="413125" y="1873055"/>
            <a:ext cx="39858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в луже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луже отражаются облака, окна и даже бегущий ребёнок. Один шаг — и картинка меняется, словно вода решила показать собственный маленький фильм.
</a:t>
            </a:r>
            <a:endParaRPr lang="en-US" sz="1132" dirty="0"/>
          </a:p>
        </p:txBody>
      </p:sp>
      <p:sp>
        <p:nvSpPr>
          <p:cNvPr id="13" name="Text 4"/>
          <p:cNvSpPr txBox="1"/>
          <p:nvPr/>
        </p:nvSpPr>
        <p:spPr>
          <a:xfrm>
            <a:off x="413125" y="2616081"/>
            <a:ext cx="39858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на снегу
</a:t>
            </a:r>
            <a:pPr algn="l" indent="0" marL="0">
              <a:lnSpc>
                <a:spcPct val="115000"/>
              </a:lnSpc>
              <a:buNone/>
            </a:pPr>
            <a:r>
              <a:rPr lang="en-US" sz="50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снегу легко заметить следы птиц, кошек и людей. По ним можно представить, кто проходил здесь недавно и куда он спешил.
</a:t>
            </a:r>
            <a:endParaRPr lang="en-US" sz="1194" dirty="0"/>
          </a:p>
        </p:txBody>
      </p:sp>
      <p:sp>
        <p:nvSpPr>
          <p:cNvPr id="14" name="Text 5"/>
          <p:cNvSpPr txBox="1"/>
          <p:nvPr/>
        </p:nvSpPr>
        <p:spPr>
          <a:xfrm>
            <a:off x="413125" y="3359096"/>
            <a:ext cx="39858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и свет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от забора, фонаря или ветки может выглядеть очень необычно. Иногда она похожа на зверя, стрелку или длинную дорожку, и это очень забавно.
</a:t>
            </a:r>
            <a:endParaRPr lang="en-US" sz="1132" dirty="0"/>
          </a:p>
        </p:txBody>
      </p:sp>
      <p:sp>
        <p:nvSpPr>
          <p:cNvPr id="15" name="Text 6"/>
          <p:cNvSpPr txBox="1"/>
          <p:nvPr/>
        </p:nvSpPr>
        <p:spPr>
          <a:xfrm>
            <a:off x="413125" y="4102099"/>
            <a:ext cx="39858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и звук дождя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на стекле и звук дождя по подоконнику создают особое настроение. Если остановиться на минуту, можно услышать, как обычный дождь делает день уютнее.
</a:t>
            </a:r>
            <a:endParaRPr lang="en-US" sz="113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вокруг — и мир станет ближе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смотреть внимательно, рядом всегда найдётся что-то новое: цвет, звук, движение или маленькая история. Чем больше замечаешь, тем интереснее становится каждый обычный день.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2026-05-25T22:25:20Z</dcterms:created>
  <dcterms:modified xsi:type="dcterms:W3CDTF">2026-05-25T22:25:20Z</dcterms:modified>
</cp:coreProperties>
</file>