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986250" y="1905000"/>
            <a:ext cx="71715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 в начале XX века: карта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 на пороге перемен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ускоренных перемен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десятилетия, когда экономический рост, кризисы и войны ускорили распад старого порядка и сделали Россию частью европейской драмы.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общий мировой фон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заводы, транспорт и рынок капитала резко усилили экономическую конкуренцию между державами. Промышленный рост обещал богатство, но одновременно обострял борьбу за сырьё, рабочие руки и сбыт.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стремились расширять владения и влияние, превращая колонии в источник ресурсов и престижа. Из-за этого соперничество между государствами выходило далеко за пределы Европы.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усиливали давление на многонациональные государства и делали пограничные регионы особенно уязвимыми. Любой кризис там быстро приобретал международное значение и затрагивал союзников.
</a:t>
            </a:r>
            <a:endParaRPr lang="en-US" sz="1103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строительство становилось массовым и дорогостоящим: армии увеличивались, флот модернизировался, планы мобилизации уточнялись. Война все чаще воспринималась как вероятное продолжение политики.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перед войной: союзы и противоречия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европейские державы сгруппировались в два военных блока. Это делало любой спор между отдельными странами потенциальным конфликтом всего континента.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взаимосвязь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обязательства повышали риск цепной реакции: вмешательство одной державы втягивало другую. Дипломатия все чаще работала на сдерживание, а не на компромисс.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флотов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Флотские программы и строительство дредноутов стали символом соперничества. Военные бюджеты росли, а уверенность в силовом решении споров укреплялась.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оставались наиболее взрывоопасной зоной Европы: здесь пересекались интересы Австро-Венгрии, России, Сербии и Османской империи. Именно там чаще всего вспыхивали кризисы.
</a:t>
            </a:r>
            <a:endParaRPr lang="en-US" sz="8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рубеже веков: общество, экономика, власть
</a:t>
            </a:r>
            <a:endParaRPr lang="en-US" sz="232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быстро росла численно и хозяйственно, но ее экономика оставалась двойственной: рядом с крупной промышленностью сохранялось преобладание сельского уклада и традиционных форм жизни.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 большинстве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жило в деревне и зависело от земли. Это означало, что аграрный вопрос оставался главным социальным напряжением, несмотря на развитие городов и заводов.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рабочий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класс увеличивался вместе с фабричным производством, формируя новую городскую среду. Однако условия труда и быта часто отставали от темпов индустриального роста.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власть, новое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сохраняло политический контроль, но общество становилось все более сложным и конфликтным. Власть сталкивалась с запросами, которые уже нельзя было игнорировать.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 контрреформы: противоречивый курс
</a:t>
            </a:r>
            <a:endParaRPr lang="en-US" sz="2311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дорог, промышленности и банковской системы ускоряло модернизацию страны. Государство поощряло экономический рост, рассчитывая укрепить военную и финансовую мощь империи.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политическая система почти не менялась: представительные институты были слабы, а участие общества в управлении — ограничено. Модернизация не сопровождалась расширением прав.
</a:t>
            </a:r>
            <a:endParaRPr lang="en-US" sz="1107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Контрреформы усиливали надзор, бюрократический контроль и роль полиции. В результате власть пыталась удержать порядок старыми методами, хотя общество уже заметно изменилось.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 разрыв между современным хозяйством и архаичной политикой. Именно он сделал реформы нестабильными и подготовил новые кризисы начала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как сигнал кризиса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за Дальний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 Японией велась за влияние в Маньчжурии и Корее, но быстро обернулась проверкой устойчивости всей имперской системы. Ставки оказались выше, чем ожидалось.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армии и флота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Порт-Артура и поражения на море показали слабость командования, снабжения и технической подготовки. Военные успехи Японии разрушили представление о неуязвимости империи.
</a:t>
            </a:r>
            <a:endParaRPr lang="en-US" sz="928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Цусима как 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Цусимское сражение стало особенно тяжелым символом катастрофы: российская эскадра была разгромлена, а престиж державы резко упал. Это вызвало широкий общественный шок.
</a:t>
            </a:r>
            <a:endParaRPr lang="en-US" sz="97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режиму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ускорило недоверие к власти и усилило внутренний кризис. Общество увидело, что проблемы страны носят не случайный, а системный характер.
</a:t>
            </a:r>
            <a:endParaRPr lang="en-US" sz="10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1905–1907: причины, ход, итоги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января 1905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январе расстрел мирного шествия в Петербурге вызвал массовое возмущение и стал моральным переломом. После этого протесты охватили рабочие центры и армию.
</a:t>
            </a:r>
            <a:endParaRPr lang="en-US" sz="983" dirty="0"/>
          </a:p>
        </p:txBody>
      </p:sp>
      <p:sp>
        <p:nvSpPr>
          <p:cNvPr id="13" name="Text 3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протеста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по стране прокатились стачки, крестьянские выступления и волнения в войсках и на флоте. Движение стало общенациональным и многослойным.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674761" y="3637743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Советов
</a:t>
            </a:r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возникли Советы как новые органы самоорганизации рабочих. Они показали, что старые институты уже не справляются с масштабом общественного кризиса.
</a:t>
            </a:r>
            <a:endParaRPr lang="en-US" sz="995" dirty="0"/>
          </a:p>
        </p:txBody>
      </p:sp>
      <p:sp>
        <p:nvSpPr>
          <p:cNvPr id="15" name="Text 5"/>
          <p:cNvSpPr txBox="1"/>
          <p:nvPr/>
        </p:nvSpPr>
        <p:spPr>
          <a:xfrm>
            <a:off x="5443682" y="300688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 октября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 октября обещал гражданские свободы и выборную Думу. Это ослабило напряжение, но не сняло противоречий между обществом и властью.
</a:t>
            </a:r>
            <a:endParaRPr lang="en-US" sz="1069" dirty="0"/>
          </a:p>
        </p:txBody>
      </p:sp>
      <p:sp>
        <p:nvSpPr>
          <p:cNvPr id="16" name="Text 6"/>
          <p:cNvSpPr txBox="1"/>
          <p:nvPr/>
        </p:nvSpPr>
        <p:spPr>
          <a:xfrm>
            <a:off x="7200238" y="3204828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1907 году революционная волна пошла на спад, однако страна уже изменилась: появились парламент, политические партии и опыт массового давления на власть.
</a:t>
            </a:r>
            <a:endParaRPr lang="en-US" sz="10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Столыпина: успехи и пределы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собственника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стремилась выделить крепкое крестьянское хозяйство и создать слой собственников, заинтересованных в стабильности. Власть рассчитывала через деревню снизить социальную напряженность.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стимул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общины и укрепление частной земли должны были повысить производительность и хозяйственную самостоятельность. Для многих крестьян это открывало новые экономические возможности.
</a:t>
            </a:r>
            <a:endParaRPr lang="en-US" sz="826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Переселенческая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 малозаселенные районы помогало разгрузить центральные губернии и расширить земледелие. Однако миграция требовала ресурсов, а не всем переселенцам удавалось закрепиться.
</a:t>
            </a:r>
            <a:endParaRPr lang="en-US" sz="884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отдельные успехи, земельный вопрос остался нерешенным, а политическая нестабильность — высокой. Реформа не устранила главного противоречия между обществом и государством.
</a:t>
            </a:r>
            <a:endParaRPr lang="en-US" sz="8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России начала XX века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политических сил показывает, насколько по-разному они видели будущее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шел не только о власти, но и о земле, правах и путях преобразования общества.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и идеологии: кто спорил о будущем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причины действовали вместе: блоки, вооружения, колонии и национальные споры усиливали друг друга и делали европейский конфликт почти неизбежным.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войны были не одиночными, а взаимосвязанными; поэтому любой кризис быстро превращался в общеевропейское столкновение.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схема по материалам школьного курса истории Новейшего времени
</a:t>
            </a:r>
            <a:endParaRPr lang="en-US" sz="1162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мировая война: главные катализаторы
</a:t>
            </a:r>
            <a:endParaRPr lang="en-US" sz="21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год стал моментом, когда балканские войны показали: даже региональный кризис способен вовлечь великие державы и резко сузить пространство для дипломатии.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Европы начала XX века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наглядным предупреждением о том, насколько опасной стала европейская система союзов.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
</a:t>
            </a:r>
            <a:endParaRPr lang="en-US" sz="70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Балканы превратились в центр европейского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Балканских войнах 1912–1913 годов и дипломатии великих держав.
</a:t>
            </a:r>
            <a:endParaRPr lang="en-US" sz="18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1914 года стало точкой невозврата: один сараевский выстрел запустил цепь решений, в которой мобилизация оказалась важнее переговоров.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Первой мировой войны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превратил локальный кризис в общеевропейскую войну.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endParaRPr lang="en-US" sz="7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недель Россия мобилизовала огромные людские ресурсы, но быстро столкнулась с тем, что короткая война превращается в долгий и тяжелый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России в Первой мировой войне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разрушил ожидания о быстрой и победоносной кампании.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endParaRPr lang="en-US" sz="70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войне к 1915 году: фронт и тыл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Снарядный голод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1915 году на фронте особенно остро ощущалась нехватка артиллерийских снарядов, винтовок и транспорта. Это снижало боеспособность армии и делало отступления более вероятными.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на фронте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 отступления подрывали доверие к верховной власти. Солдаты и офицеры все чаще воспринимали войну не как путь к победе, а как изматывание страны.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тыл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росли инфляция, очереди и перебои с подвозом продовольствия. Рабочие и горожане все сильнее чувствовали, что тыл живет в режиме постоянного дефицита.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 войны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втягивала все больше сил и средств, но не давала быстрого результата. Это усиливало усталость общества и обостряло вопрос о цене продолжения борьбы.
</a:t>
            </a:r>
            <a:endParaRPr lang="en-US" sz="8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1915–1916 годов и рост напряжения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17230" y="2830100"/>
            <a:ext cx="1416749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Рабочий протест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и нехватка товаров подталкивали рабочих к стачкам. Протест становился не только экономическим, но и политическим: люди требовали ответственности власти за положение в стране.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2340527" y="2830100"/>
            <a:ext cx="1416749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Падение боевого духа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армии усиливались разочарование и недоверие к командованию. Затяжные бои, тяжелые потери и проблемы снабжения превращали фронт в пространство нарастающего напряжения.
</a:t>
            </a:r>
            <a:endParaRPr lang="en-US" sz="958" dirty="0"/>
          </a:p>
        </p:txBody>
      </p:sp>
      <p:sp>
        <p:nvSpPr>
          <p:cNvPr id="12" name="Text 4"/>
          <p:cNvSpPr txBox="1"/>
          <p:nvPr/>
        </p:nvSpPr>
        <p:spPr>
          <a:xfrm>
            <a:off x="3863821" y="2830100"/>
            <a:ext cx="1416749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Депутаты, министры и представители элит искали способ вывести страну из тупика через реформы и перестройку управления. Но единой стратегии уже не существовало.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5387104" y="2830100"/>
            <a:ext cx="1416749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Слабость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отвечало на кризисы запоздалыми мерами, что лишь усиливало ощущение бессилия государства. Разрыв между властью и обществом становился все заметнее.
</a:t>
            </a:r>
            <a:endParaRPr lang="en-US" sz="1018" dirty="0"/>
          </a:p>
        </p:txBody>
      </p:sp>
      <p:sp>
        <p:nvSpPr>
          <p:cNvPr id="14" name="Text 6"/>
          <p:cNvSpPr txBox="1"/>
          <p:nvPr/>
        </p:nvSpPr>
        <p:spPr>
          <a:xfrm>
            <a:off x="6910420" y="2830100"/>
            <a:ext cx="1416899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Накопление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1916 году накопленные проблемы перестали быть частными. Они складывались в общую политическую нестабильность, которая приближала новый революционный взрыв.
</a:t>
            </a:r>
            <a:endParaRPr lang="en-US" sz="10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 год: перелом и «усталость» общества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Затянувшаяся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1916 году война окончательно перестала восприниматься как краткий эпизод. Долгая мобилизация, нехватка ресурсов и огромные потери подорвали веру в быстрый успех.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истощение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работала на пределе: промышленность, транспорт и снабжение не успевали за потребностями фронта. Это усиливало дефицит и снижало устойчивость государства.
</a:t>
            </a:r>
            <a:endParaRPr lang="en-US" sz="1193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и деревня по-разному ощущали войну, но в обоих случаях росли недовольство и усталость. Общество все хуже воспринимало новые жертвы.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согласования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уже не могла согласовать интересы армии, промышленников, крестьян и столичного населения. Управленческий кризис стал не менее опасным, чем военный.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 как итог накопленного кризиса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Острый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зиме 1917 года нехватка хлеба, перебои снабжения и рост цен сделали повседневную жизнь особенно тяжелой. Продовольственный кризис стал непосредственным толчком к выступлениям.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Выход на улицы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и демонстрации быстро вышли за рамки обычного протеста. Массовое движение объединяло рабочих, горожан и солдат, что усиливало его масштаб и решительность.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Потеря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не стала надежной опорой самодержавия: часть солдат отказывалась подавлять протесты и переходила на сторону восставших. Это изменило ход событий.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Слом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Николая II завершило старый политический порядок, но не сняло противоречий. В стране начался новый этап борьбы за власть и за будущее войны.
</a:t>
            </a:r>
            <a:endParaRPr lang="en-US" sz="7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мир: уроки переломной эпохи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показало, что быстрый рост без политического обновления создает новые противоречия. Россия и Европа вошли в эпоху, где реформы, войны и революции оказались связаны одной логикой.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2026-07-26T07:27:41Z</dcterms:created>
  <dcterms:modified xsi:type="dcterms:W3CDTF">2026-07-26T07:27:41Z</dcterms:modified>
</cp:coreProperties>
</file>