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и закон гомологических рядов: ключевые темы
</a:t>
            </a:r>
            <a:endParaRPr lang="en-US" sz="228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понятия изменчивости и закономерности в наследовании признаков.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 Иоганн Иогансен заложили основы генетики. В 1920-х годах Вавилов систематизировал виды изменчивости и сформулировал закон гомологических рядов.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наследственной изменчивости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определяется изменениями в генах и передаётся потомству, формируя основу эволюции видов и селекции.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обусловлена воздействием среды и не наследуется, например, изменения высоты гороха из-за условий произрастания.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изменчивости: наследственная и ненаследственная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при мейозе формирует новые комбинации наследственных признаков, повышая разнообразие потомства.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ДНК, включая точечные, хромосомные и геномные, создают новые варианты генов у 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генетические комбинации передаются последующим поколениям, обеспечивая устойчивость и адаптивность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разнообразных аллелей обеспечивает различия между организмами одного вида на генетическом уровне.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наследственной изменчивости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мутации возникают в результате случайных ошибок при копировании ДНК, влияя на генетический материал без внешнего воздействия.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мутации вызываются мутагенами, такими как радиация, химические вещества и вирусы, изменяя структуру генов.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серповидноклеточную анемию у человека, устойчивость бактерий к антибиотикам и вариации окраски у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наследственной изменчивости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рекомбинации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мейозе происходит обмен участками между гомологичными хромосомами, что создает уникальные генетические сочетания у потомков.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биологическое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расширяет генетическое разнообразие популяций, способствуя адаптации и эволюции видов через новые признаки.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Рекомбинация: формирование генетического разнообразия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признаки отражают общие эволюционные корни и сходны у родственных видов, что подтверждает их генетическую связь.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окраску семян у различных злаков, форму плодов у растений пасленовых и структуру листьев у кленов.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гомологических признаков помогает понять процессы диверсификации и взаимодействия между видами.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признаки в сравнительной генетике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семян в коллекциях позволил Вавилову выявить закономерности повторяемости признаков у близких видов.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год
</a:t>
            </a:r>
            <a:pPr algn="l" indent="0" marL="0">
              <a:lnSpc>
                <a:spcPct val="130039"/>
              </a:lnSpc>
              <a:buNone/>
            </a:pPr>
            <a:r>
              <a:rPr lang="en-US" sz="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закона гомологических рядов, обобщающего наблюдения о наследственной изменчивости признаков в родственных группах.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экспедиций для сбора и изучения разнообразия растений с целью расширения генетических ресурсов.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генбанков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первых в мире генбанков семян, обеспечивших сохранность и доступность материалов для селекции и науки.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Николая Вавилова в исследование закономерностей изменчивости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утверждает, что признаки, появившиеся у одного вида в семействе, вероятно, найдутся и у других родственных видов в сходных формах.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предсказывать наличие аналогичных мутаций и у других видов, облегчая понимание наследственной изменчивости и селекции.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формулировка закона гомологических рядов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злаковых наблюдается повторная встречаемость вариантов окраски зерна, устойчивости к засухе и болезням, что подтверждает общий генетический фон.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пасленовых демонстрирует сходные мутации формы и окраски плодов у томатов и баклажанов.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признаки также повторяются у различных видов чечевицы и фасоли, что облегчает селекционные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гомологических признаков способствует выявлению перспективных источников для улучшения сельскохозяйственных культур.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гомологических рядов у культурных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101319"/>
            <a:ext cx="4063200" cy="1266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представлена таблица, демонстрирующая сравнение гомологических признаков у злаковых культур: окраску зерна, устойчивость к засухе и форму колоса у пшеницы и ячменя.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сходство и повторяемость признаков у разных видов подтверждают предсказуемость наследственной изменчивости и действие закона гомологических рядов.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Н.И. Вавилов, 1935 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гомологических признаков у злаков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 Н.И. Вавилова, 1935 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типичных окрасок зерна более чем у 60% образцов в каждой родовой группе.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определённых вариантов окраски зерна подтверждает существование гомологических рядов среди злаков.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распределения окраски зерна у злаков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процедура выявления гомологических рядов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выявления закономерностей наследственной изменчивости согласно исследованиям Вавилова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облегчает прогнозирование появления новых наследственных признаков у родственных видов, что значительно ускоряет процесс селекции и создания новых сортов.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этого закона способствует разработке новых сортов и пород с улучшенными качествами, адаптированных к стрессовым условиям среды и требованиям хозяйства.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закономерностей гомологических рядов позволяет эффективно выявлять источники устойчивости к вредителям и заболеваниям у культурных растений и животных.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закона в селекции и генетике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ушей у кроликов и зайцев демонстрирует генетические сходства, возникающие благодаря наследственной изменчивости и законом гомологических рядов.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гомологических рядов в окрасах шерсти различных пород домашних животных и их диких сородичей подтверждает общие генетические основы признаков.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особенности, сходные у домашних и диких представителей, являются примером повторяемости наследуемых признаков внутри зоологических групп.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цветовые узоры на шерсти грызунов повторяются у видов, принадлежащих к одному семейству, что отражает генетическую связь.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ряды в животноводстве: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Аллельное сходство и генетическая консервация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ряды обусловлены наличием в геномах родственных видов сходных аллелей и ортологичных генов, которые определяют аналогичные признаки. Такое сходство обеспечивает повторяемость фенотипических черт.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генетической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мутациях одних и тех же генов в разных видах проявляются сходные изменения признаков, что демонстрирует генетическую структуру и роль мутаций в формировании гомологических рядов.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гомологических рядов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отдельных видов не всегда вписываются в гомологичные ряды, что связано с их специфичной адаптацией и эволюционной историей.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среды, процессы межвидовой гибридизации и генетический дрейф могут приводить к отклонениям от закономерностей закона гомологических рядов.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следует понимать как вероятностное правило, а не абсолютный закон, так как некоторые признаки возникают или исчезают в зависимости от комплексных факторов.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исключения из закона гомологических рядов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исследовательские методы в генетике изменчивости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методы обрабатывают генетические данные, сопоставляют карты видов и моделируют эволюционную динамику аллелей, раскрывая закономерности изменчивости.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Биоинформатический анализ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массового секвенирования позволяют выявлять гены-аналоги и изучать гомологичные ряды на молекулярном уровне с высокой точностью.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секвенирование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CRISPR, ПЦР и микрочипов позволяет исследовать мутации и их влияние на фенотипические признаки у разных видов.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технологии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75% современных сортов растений и пород животных созданы с учётом закономерностей наследственной изменчивости, что повышает продуктивность и устойчивость сельского хозяйства.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сельскохозяйственных сортов и пород возникли благодаря использованию знаний о наследственной изменчивости и законом гомологических рядов.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Агробиоцентр России, 2021 г.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и закон гомологических рядов обеспечивают научную основу для прогнозирования генетических изменений и эффективного управления процессами селекции и эволюции.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наследственной изменчивости — фундамент селекции и эволюции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2026-05-10T01:57:44Z</dcterms:created>
  <dcterms:modified xsi:type="dcterms:W3CDTF">2026-05-10T01:57:44Z</dcterms:modified>
</cp:coreProperties>
</file>