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обманчив: он может проломиться за секунды.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лёд: почему зимний водоём может стать угрозой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зимний лёд кажется надёжным, но часто остаётся слабым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лёд выглядит крепким, но его прочность меняют мороз, ветер, течение, снег и оттепель. Особенно опасны реки, берега, мосты, ручьи и места с трещинами или полыньями.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граница, ниже которой лёд уже опасен даже для одного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 по безопасности на льду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 может проломиться неожиданно, особенно весной и после оттепели.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лёд ломается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препятствий и промоин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мостов, камышей, трещин, полыней и тёплых стоков лёд разрушается быстрее. Снег сверху тоже скрывает слабые места и вводит в заблуждение.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и на течении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кромки берега лёд обычно тоньше всего, а на реке его подтачивает течение. Здесь опасность появляется раньше, чем на ровной поверхности.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мороз и оттепель меняют прочность льда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солнце, мокрый снег и ветер ускоряют таяние даже при слабом морозе.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температура к нулю, тем быстрее лёд теряет прочность и становится опасным.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МЧС России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реке лёд подтачивается снизу, поэтому его толщина может резко меняться даже на небольшом участке.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мостов, поворотов русла, камышей и ключей вода течёт иначе, и лёд там часто слабее, чем вокруг.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у препятствий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маскирует трещины и промоины, из-за чего опасный участок кажется обычным и безопасным.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скрывает риск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привычном пруду могут быть участки с тонким льдом, особенно рядом с ручьями, родниками и местами скопления птиц.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водоём не гарантирует безопасность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на реке опаснее, чем на пруду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опасного льда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лёд часто можно распознать заранее. Это помогает не наступить на участок, который может проломиться.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лёд выглядит неоднородным, тёмным или рыхлым, значит, прочность уже может быть недостаточной.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МЧС России по безопасности на льду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лёд начал трещать под ногами
</a:t>
            </a:r>
            <a:endParaRPr lang="en-US" sz="2947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безопасного поведения на льду и при провале в воду.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выйти на лёд ради игры, сокращения пути или просто из любопытства. В такие моменты дети забывают, что внешний вид льда обманчив.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чаще всего приводят к беде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проверять прочность ногой или выходить на водоём в одиночку. Если лёд треснул, резкие движения только ускоряют провал и мешают выбраться обратно.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подходить близко к трещинам, полыньям и береговой кромке. Слабые участки нередко ломаются именно там, где их меньше всего ожидают.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спасать друга без взрослых. Один неверный шаг может привести к новой беде, поэтому сначала нужно звать помощь и вызывать 112.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оставаться заметным и защищённым у воды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зимняя одежда, шапка, перчатки и телефон в чехле помогают быстрее заметить человека и связаться с помощью. Рюкзак, верёвка и палка тоже могут пригодиться.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важно подходить к воде только со взрослыми, держаться на расстоянии друг от друга и не выходить на лёд первыми. Тёплая одежда не делает лёд прочнее, но замедляет охлаждение, если вещи намокнут.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случаются происшествия на льду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выбирают короткий путь и проверяют лёд без взрослых, тем выше риск происшествия.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связана с течением и местами, где на лёд выходят без разрешения и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типичным зонам риска; условные значения для наглядной школьной диаграммы.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одежда и рюкзак влияют на безопасность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одежда удерживает вокруг тела тёплый воздух и замедляет охлаждение, но при намокании быстро тяжелеет и начинает тянуть человека вниз.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 водой становится дополнительным грузом: он мешает всплыть, поворачиваться и выбираться на лёд, особенно если человек испугался и устал.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и перчатки сохраняют тепло, а сухие вещи помогают дольше не замерзать; мокрая одежда, наоборот, ускоряет переохлаждение даже в короткое время.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провале под лёд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безопасного поведения и первой помощи на зимнем водоёме.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спасения одежда остаётся мокрой и тяжёлой, а кожа быстро остывает; движения становятся медленными, и человеку труднее держать равновесие.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как можно быстрее снять мокрые вещи, надеть сухую одежду и перевести пострадавшего в тёплое помещение под присмотром взрослых.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можно заметить по сильной дрожи, бледности, слабости, сонливости и спутанной речи; эти признаки нельзя игнорировать.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плохо отвечает, дышит с трудом или теряет сознание, нужна срочная медицинская помощь и вызов взрослых без промедления.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человеком после выхода из холодной воды
</a:t>
            </a:r>
            <a:endParaRPr lang="en-US" sz="24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холодная вода влияет на организм за короткое время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краткое погружение в холодную воду лишает силы и мешает координации движений.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вода, тем быстрее наступают судороги, затрудняется дыхание и растёт риск потерять контроль над телом.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правилам безопасности на воде; условные значения для сравнения температурных диапазонов.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знаки у водоёмов зимой
</a:t>
            </a:r>
            <a:endParaRPr lang="en-US" sz="2978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«Выход на лёд запрещён», ограждения и лента ставятся там, где уже были провалы, сильное течение или очень тонкий лёд. Их нельзя обходить или игнорировать.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видишь такой знак, это означает реальную опасность, а не формальность. Нужно сразу отойти от берега, не приближаться к кромке и предупредить друзей.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опасность льда за один день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холод делает поверхность твёрже на вид, но это не значит, что лёд уже безопасен. Особенно обманчивы знакомые места у берега.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Днём: солнце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ветер постепенно ослабляют верхний слой. Лёд становится влажным, а тонкие участки теряют прочность быстрее обычного.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скрывает трещины, полыньи и потемневшие места. Под белым покрывалом слабый лёд почти не заметен, поэтому риск возрастает.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плюсовой температуре лёд быстро разрушается, особенно у течения и к берегу. Даже вчерашний путь может стать опасным уже к вечеру.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правильное действие в опасной ситуации.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 своевременные действия снижают риск провала под лёд и помогают вовремя позвать взрослых.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правилам безопасности на зимнем водоёме.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у водоёма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нельзя оценивать только по виду, звуку или прошлому опыту: сегодня он может быть крепким, а через несколько часов стать опасным из-за погоды и течения.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места — у берега, возле мостов, на реке, рядом с трещинами и в оттепель, когда снег и вода скрывают слабые участки.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простые: не проверять лёд самому, не ходить по нему одному, не играть у кромки и сразу звать взрослых при любой тревожной ситуации.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зимней прогулкой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прощает самоуверенности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 зимнего водоёма начинается с внимательности: замечать трещины, обходить опасные места и не выходить на лёд без взрослых, если есть хоть малейшее сомнение.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2026-05-20T20:47:10Z</dcterms:created>
  <dcterms:modified xsi:type="dcterms:W3CDTF">2026-05-20T20:47:10Z</dcterms:modified>
</cp:coreProperties>
</file>