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«процветания» к катастрофе: пути и уроки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общества переходят от расцвета к кризису, и что нам с этого взять?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циклы: взлёты и падения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человечества периоды процветания сменяются кризисами. Причины — истощение ресурсов, внутренние конфликты и природные катастрофы. Анализ этих циклов помогает понять закономерности развития обществ и избежать ошибок прошлого.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Процветание — это время высокого экономического развития, научных открытий и культурного расцвета, при стабильном обществе и хорошем качестве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эпохи Перикла были центром демократии и искусства, привлекая талантливых мыслителей и создавая шедевры мировой культуры.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Процветание в истории: что это значит?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династии Тан и США 1920-х годов демонстрировали мощный экономический рост и культурное влияние, предвосхищая перемены и кризисы.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общества процветают: ключевые причины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образование как фундамент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достиг заметных успехов благодаря системе ирригации, обеспечивая стабильные урожаи. Внедрение новых технологий и расширение образования повышали качество жизни и продуктивность труда.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эффективного управления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строила могущество на морской торговле и самостоятельной политике, что позволило ей стать влиятельной республикой с сильной экономикой и культурой.
</a:t>
            </a:r>
            <a:endParaRPr lang="en-US" sz="10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расцвете общества сталкиваются с неравенством и бедностью, приводящими к социальной напряжённости, как это было во Франции перед революцией.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имущественного разрыва и коррупции в 1920-х США служил сигналом надвигающегося кризиса и ослабления государственного контроля.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 в эпоху благополучия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Остров Пасхи потерял леса из-за чрезмерной вырубки, что привело к краху экосистемы и исчезновению местной цивилизации. 2. Плодородные земли Месопотамии деградировали из-за неправильного орошения, снижая уровень жизни и вызывая миграцию жителей.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Истощение ресурсов ограничивает возможности общества поддерживать уровень производства и благосостояния. 2. Игнорирование предупреждающих знаков усугубляет кризис и приводит к необратимым последствиям.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ресурсов — первые признаки надвигающейся катастрофы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нагрузку на природные ресурсы и социальные системы, как показали голодные годы Китая в XIX веке, спровоцированные перенаселением и плохим урожаем.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картофельный голод середины XIX века сочетал экологические и демографические проблемы, приведя к массовой смертности и эмиграции населения в поисках лучшей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Перенаселение: давление на природу и общество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угрозы, приводящие к кризисам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Монгольские захваты в XIII веке разрушили города и хозяйство, подрывая устойчивость многих евразийских обществ.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Извержение вулкана Санторини около 1600 года до н. э. уничтожило критскую цивилизацию, спровоцировав политические и культурные перемены.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Войны и вторжения меняют баланс сил, приводя к разрушениям и социальной нестабильности.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Стихийные бедствия подрывают экономику и население, особенно если общество не готово к таким вызовам.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ослабляет государственные институты, как в поздней Римской империи, снижая эффективность управления и обороноспособность.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Бюрократизация и отчуждение власти в поздних династиях Китая создавали разрыв между народом и правителями, подрывая стабильность.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кризисных сигналов внутри общества усугубляет проблемы и ускоряет процессы разрушения и распада.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ошибки и коррупция в основе упадка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революции: вызовы и достижения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и массовая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 принесли быстрый промышленный рост и переезд населения в города. Это улучшило производство, но и вызвало социальные проблемы, связанные с условиями труда и жизнью горожан.
</a:t>
            </a:r>
            <a:endParaRPr lang="en-US" sz="1039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последствия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фабрик сопровождалось загрязнением окружающей среды и исчезновением традиционных ремёсел. Рост производства создал новые вызовы для экологии и социальных структур общества.
</a:t>
            </a:r>
            <a:endParaRPr lang="en-US" sz="1038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создала тесную взаимосвязь между странами, что расширило торговлю и привело к повышению уровня жизни во многих регионах, стимулируя обмен знаниями и технологиями.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она также обострила проблемы — сбоевые цепочки поставок, такие как во время пандемии COVID-19, усиление экономического неравенства и быстрая передача кризисов между странами стали серьёзными вызовами.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плюсы и минусы всемирной взаимозависимости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туризма и городской перенаселённости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Венеция: город под давлением тысяч туристов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Венеция принимает до 25 миллионов туристов при населении в 260 тысяч человек. Это вызывает эрозию исторических каналов, рост цен на жильё и ухудшение условий жизни для местных жителей.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инфраструктуры в популярных городах мира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 туризма приводит к перенапряжению транспортных систем, жилья и коммунальных услуг в центрах многих городов. Это создаёт трудности как для туристов, так и для жителей, угрожая сохранению культурного наследия.
</a:t>
            </a:r>
            <a:endParaRPr lang="en-US" sz="8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Чернобыльская авария в 1986 году вызвала масштабное радиоактивное загрязнение и вынужденную эвакуацию тысяч людей. Она показала опасность халатного отношения к технике безопасности.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вырубка амазонских лесов приводит к утрате биоразнообразия и ускоряет изменения климата. Эти примеры демонстрируют, как хозяйственная деятельность может губительно воздействовать на природу.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воздействия и уроки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1929–1933 годов привела к массовой безработице и бедности, вызвав значительные перемены в экономической политике США и других стран.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Дефолт России в 1998 году стал причиной резкого падения национальной валюты и потерь сбережений у миллионов граждан, оказывая долгое влияние на экономику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катастрофы: от подъёма к обвалу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XIV века лишила жизни до 25 миллионов европейцев, вызвав серьезные демографические и социальные изменения в средневековом обществе.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2020–2023 годов изменила повседневную жизнь, тормозя экономический рост и воздействуя на системы здравоохранения многих стран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Пандемии: влияние на ход истории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катастрофы и вызовы безопасности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в Бхопале: трагедия из-за халатности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1984 году в индийском Бхопале произошёл выброс ядовитого газа на химическом заводе. Эта катастрофа унесла жизни тысяч и вызвала долгосрочные проблемы со здоровьем у местных жителей.
</a:t>
            </a:r>
            <a:endParaRPr lang="en-US" sz="1113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аварии на АЭС Фукусима-1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2011 году землетрясение и цунами привели к аварии на японской АЭС. Это вызвало радиоактивное загрязнение и пересмотр стандартов промышленной безопасности по всему миру.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век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адекватного управления ресурсами в этот период стало одной из причин упадка цивилизации Майя.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цивилизации Майя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не смогли адаптироваться к экологическим и социальным изменениям, несмотря на высокий уровень развития, что свидетельствует о важности научных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повышение уровня парниковых газов ускоряет глобальное потепление, что приводит к таянию ледников и росту уровня мирового океана.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такие изменения вызовут увеличение числа природных катастроф: наводнений, засух и изменения в сельском хозяйстве, угрожая продовольственной безопасности.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опасности будущего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развитие: стратегия сохранения и прогресса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ресурсов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требует бережного подхода к природным богатствам и внедрения возобновляемых источников энергии. Это уменьшает экологические риски и поддерживает экономический рост.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инновации как ключ к устойчивому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образования и развитие новых технологий способствуют социальной справедливости и экологической безопасности, позволяя обществам адаптироваться к современным вызовам.
</a:t>
            </a:r>
            <a:endParaRPr lang="en-US" sz="9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истории для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процветание без ответственности ведёт к катастрофам. Современный мир нуждается в балансе развития и осознанного использования ресурсов, чтобы предотвратить повторение прошлых ошибок.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2026-05-11T01:37:11Z</dcterms:created>
  <dcterms:modified xsi:type="dcterms:W3CDTF">2026-05-11T01:37:11Z</dcterms:modified>
</cp:coreProperties>
</file>