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«Война и мир» Л. Н. Толстого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о человеке, истории и нравственном выборе эпохи 1812 года.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создавался великий роман Толстого
</a:t>
            </a:r>
            <a:endParaRPr lang="en-US" sz="2979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начинал с замысла о декабристах, но пришёл к широкому полотну русской жизни. Опора на документы, письма и мемуары придала роману историческую глубину и убедительность.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и композиция романа-эпопеи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соединяет семейную хронику, историческое повествование и философские размышления о человеке, обществе и времени, создавая масштабную картину эпохи.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— несколько параллельных линий и сотни персонажей, через которых Толстой показывает свет, армию, быт и внутреннюю жизнь героев.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построена на резких противопоставлениях: война и мир, столица и дом, внешняя успешность и подлинная нравственная правда.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романа: Пьер, Андрей и Наташа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3157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Пьер Безухов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Пьер проходит путь от растерянности и светской неустроенности к духовному поиску. Испытания помогают ему понять цену простоты, сострадания и внутренней ответственности.
</a:t>
            </a:r>
            <a:endParaRPr lang="en-US" sz="1119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76002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Андрей Болконский и Наташа Ростова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Андрей ищет славу, но приходит к разочарованию в внешнем успехе. Наташа, напротив, раскрывается через искренность, движение чувств и способность взрослеть без утраты живости.
</a:t>
            </a:r>
            <a:endParaRPr lang="en-US" sz="111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1966445"/>
            <a:ext cx="3563700" cy="12106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Семьи в романе и их нравственный смысл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семей показывает, какие ценности Толстой считает подлинно значимыми.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семья воплощает особую модель жизни, а их сопоставление помогает увидеть нравственный выбор героев и автора.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Л. Н. Толстой, роман-эпопея «Война и мир»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Пьер Безухов: путь к внутренней свободе
</a:t>
            </a:r>
            <a:endParaRPr lang="en-US" sz="270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Получив наследство, Пьер оказывается втянут в светскую суету и быстро понимает, что богатство не даёт ни опоры, ни ясного смысла жизни.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1331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попытки найти истину связаны с масонством, неудачным браком и разочарованием в людях, для которых важны положение и внешний успех.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862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Плен 1812 года становится переломом: рядом с простыми людьми Пьер впервые ощущает внутреннее спокойствие и нравственную ясность.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0393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с Платоном Каратаевым закрепляет этот опыт: смысл жизни открывается Пьеру как доброта, простота и ответственность перед другими.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9766" y="1596471"/>
            <a:ext cx="505800" cy="50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29721" y="3129007"/>
            <a:ext cx="505800" cy="505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52137" y="1681993"/>
            <a:ext cx="559500" cy="4476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10253" y="3117266"/>
            <a:ext cx="379350" cy="5058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Андрей Болконский: честь, разочарование и прозрение
</a:t>
            </a:r>
            <a:endParaRPr lang="en-US" sz="2704" dirty="0"/>
          </a:p>
        </p:txBody>
      </p:sp>
      <p:sp>
        <p:nvSpPr>
          <p:cNvPr id="14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2328167" y="1354867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 о славе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романа Андрей стремится к подвигу и признанию. Ему кажется, что военная доблесть способна придать жизни высокий смысл и личную значимость.
</a:t>
            </a:r>
            <a:endParaRPr lang="en-US" sz="981" dirty="0"/>
          </a:p>
        </p:txBody>
      </p:sp>
      <p:sp>
        <p:nvSpPr>
          <p:cNvPr id="16" name="Text 3"/>
          <p:cNvSpPr txBox="1"/>
          <p:nvPr/>
        </p:nvSpPr>
        <p:spPr>
          <a:xfrm>
            <a:off x="3038122" y="2887403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утраты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Смерть жены и семейные конфликты усиливают его внутреннюю замкнутость. Герой всё острее чувствует одиночество, краткость жизни и цену утраченной близости.
</a:t>
            </a:r>
            <a:endParaRPr lang="en-US" sz="981" dirty="0"/>
          </a:p>
        </p:txBody>
      </p:sp>
      <p:sp>
        <p:nvSpPr>
          <p:cNvPr id="17" name="Text 4"/>
          <p:cNvSpPr txBox="1"/>
          <p:nvPr/>
        </p:nvSpPr>
        <p:spPr>
          <a:xfrm>
            <a:off x="6587388" y="1411289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Аустерлиц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Тяжёлое ранение и поражение под Аустерлицем разрушают прежние иллюзии. Андрей впервые ясно видит ограниченность честолюбия и внешней военной славы.
</a:t>
            </a:r>
            <a:endParaRPr lang="en-US" sz="981" dirty="0"/>
          </a:p>
        </p:txBody>
      </p:sp>
      <p:sp>
        <p:nvSpPr>
          <p:cNvPr id="18" name="Text 5"/>
          <p:cNvSpPr txBox="1"/>
          <p:nvPr/>
        </p:nvSpPr>
        <p:spPr>
          <a:xfrm>
            <a:off x="6955429" y="2875662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Прозрение под Бородином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испытания приближают Андрея к пониманию любви, прощения и сострадания. В нём утверждается мысль, что истинное величие связано не с победой, а с духовной правдой.
</a:t>
            </a:r>
            <a:endParaRPr lang="en-US" sz="93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51309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Наташа Ростова как образ живой, чувствующей России
</a:t>
            </a:r>
            <a:endParaRPr lang="en-US" sz="2813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Наташа входит в роман как воплощение естественности, музыкальности и открытости. Её характер развивается через ошибки и переживания, но сохраняет способность любить людей и откликаться на чужую боль.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выразительны сцены первого бала, помощи раненым и семейного тепла в финале. Через Наташу Толстой показывает живую силу чувств, которая соединяет личное и национальное.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сюжета и исторический фон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развития показывает, как частная жизнь героев постепенно входит в крупные исторические события и меняется под их воздействием.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исторический перелом, тем заметнее нравственное взросление персонажей и соединение личного с общенародным.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Л. Н. Толстой, «Война и мир»; хронология событий романа
</a:t>
            </a:r>
            <a:endParaRPr lang="en-US" sz="95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Отечественная война 1812 года в изображении Толстого
</a:t>
            </a:r>
            <a:endParaRPr lang="en-US" sz="2704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40200" y="171554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Вторжение Наполеона
</a:t>
            </a:r>
            <a:pPr algn="l" indent="0" marL="0">
              <a:lnSpc>
                <a:spcPct val="115000"/>
              </a:lnSpc>
              <a:buNone/>
            </a:pPr>
            <a:r>
              <a:rPr lang="en-US" sz="9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войны показывает столкновение армий и обострение чувства опасности. Для Толстого это момент, когда история входит в жизнь каждого человека.
</a:t>
            </a:r>
            <a:endParaRPr lang="en-US" sz="1007" dirty="0"/>
          </a:p>
        </p:txBody>
      </p:sp>
      <p:sp>
        <p:nvSpPr>
          <p:cNvPr id="12" name="Text 3"/>
          <p:cNvSpPr txBox="1"/>
          <p:nvPr/>
        </p:nvSpPr>
        <p:spPr>
          <a:xfrm>
            <a:off x="2498375" y="1734788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Бородинское сражение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Бородино становится вершиной народного напряжения и мужества. Здесь особенно ясно видно, что исход войны зависит не только от полководцев, но и от общего духа армии.
</a:t>
            </a:r>
            <a:endParaRPr lang="en-US" sz="1001" dirty="0"/>
          </a:p>
        </p:txBody>
      </p:sp>
      <p:sp>
        <p:nvSpPr>
          <p:cNvPr id="13" name="Text 4"/>
          <p:cNvSpPr txBox="1"/>
          <p:nvPr/>
        </p:nvSpPr>
        <p:spPr>
          <a:xfrm>
            <a:off x="4756538" y="197835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Оставление Москвы и пожар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Отступление из столицы и пожар Москвы создают ощущение исторической катастрофы. Вместе с тем возникает тема стойкости, самопожертвования и национального единства.
</a:t>
            </a:r>
            <a:endParaRPr lang="en-US" sz="1001" dirty="0"/>
          </a:p>
        </p:txBody>
      </p:sp>
      <p:sp>
        <p:nvSpPr>
          <p:cNvPr id="14" name="Text 5"/>
          <p:cNvSpPr txBox="1"/>
          <p:nvPr/>
        </p:nvSpPr>
        <p:spPr>
          <a:xfrm>
            <a:off x="7014700" y="1657788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Отступление французов
</a:t>
            </a:r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войны подчёркивает крушение наполеоновского замысла и нравственную победу народа. Толстой показывает, что сила России — в терпении, сплочённости и внутренней выносливости.
</a:t>
            </a:r>
            <a:endParaRPr lang="en-US" sz="9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героя от заблуждения к истине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отражают духовную эволюцию Пьера и Андрея: от светских иллюзий и честолюбия к нравственному прозрению и внутренней свободе.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8525" y="1225025"/>
            <a:ext cx="42255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1812
</a:t>
            </a:r>
            <a:endParaRPr lang="en-US" sz="9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2066350"/>
            <a:ext cx="33174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событие 1812 года в романе показывает: ход истории создают не одиночные «великаны», а совокупность воли людей, обстоятельств и общего настроения эпохи.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80240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Л. Н. Толстой, «Война и мир»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69425" y="2691751"/>
            <a:ext cx="3563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становится рубежом, на котором личная судьба проверяется историей и народной силой.
</a:t>
            </a:r>
            <a:endParaRPr lang="en-US" sz="219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Кутузов и Наполеон: два образа исторического лидера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2980188" y="140197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Кутузов у Толстого не стремится казаться героем: он терпелив, прост в обращении и умеет слышать армию, поэтому его сила связана с доверием к реальности.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980188" y="2564650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Наполеон, напротив, окружён внешним блеском и собственным самолюбованием; он уверен в исключительности и видит в войне прежде всего сцену для личной славы.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980188" y="372732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противопоставление помогает понять авторскую мысль: истинное величие проявляется не в театральной позе, а в ответственности, скромности и согласии с исторической необходимостью.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720417"/>
            <a:ext cx="3408600" cy="13935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эпизоды романа и их художественный смысл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54112" y="98586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крупные сцены романа соединяют сюжетное действие с нравственным выводом.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254112" y="191911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эпизодах событие становится проверкой характера: внешняя драма ведёт к внутреннему изменению героев.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721450"/>
            <a:ext cx="34086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Л. Н. Толстой, «Война и мир»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и Москва в художественном мире романа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Петербург: блеск без тепла
</a:t>
            </a:r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петербургских сценах ощущаются правила, должности и искусство выглядеть значительнее, чем есть на самом деле. Здесь легко заметить холодную вежливость, светскую маску и скрытую борьбу за положение, где личность часто растворяется в приличиях.
</a:t>
            </a:r>
            <a:endParaRPr lang="en-US" sz="813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Москва: дом, память, родство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Московское пространство в романе связано с семейным укладом, гостеприимством и живой эмоциональностью. Именно здесь особенно заметны родственные связи, домашнее тепло и ощущение национальной почвы, которое поддерживает героев в трудные минуты.
</a:t>
            </a:r>
            <a:endParaRPr lang="en-US" sz="803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города — два способа жить
</a:t>
            </a:r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Петербурга и Москвы помогает Толстому показать не просто разные места, а два жизненных уклада. Один подчеркивает внешнюю форму, другой — человеческую близость, поэтому контраст городов становится важной частью авторской оценки общества.
</a:t>
            </a:r>
            <a:endParaRPr lang="en-US" sz="812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Нравственные ценности героев романа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связывает нравственный выбор героев не с успехом, а с тем, как человек относится к близким, к совести и к чужой боли.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системы ценностей — отношения и ответственность; именно они определяют подлинную меру человека.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Аналитическое обобщение по роману Л. Н. Толстого «Война и мир»
</a:t>
            </a:r>
            <a:endParaRPr lang="en-US" sz="83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9300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Толстого и художественные приёмы романа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2349400" y="123157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точно передаёт бытовые детали: жесты, интонации, жестокость или неловкость светского общения. Такие наблюдения создают ощущение достоверности и сразу раскрывают характер человека.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349400" y="211365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монологи и психологический анализ позволяют увидеть, как мысль рождается из сомнений, памяти и внезапного чувства. Благодаря этому герои воспринимаются как живые и внутренне противоречивые личности.
</a:t>
            </a:r>
            <a:endParaRPr lang="en-US" sz="1032" dirty="0"/>
          </a:p>
        </p:txBody>
      </p:sp>
      <p:sp>
        <p:nvSpPr>
          <p:cNvPr id="10" name="Text 4"/>
          <p:cNvSpPr txBox="1"/>
          <p:nvPr/>
        </p:nvSpPr>
        <p:spPr>
          <a:xfrm>
            <a:off x="2349400" y="299572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Авторские отступления расширяют сюжет до размышлений о войне, истории, свободе и ответственности. Роман постоянно соединяет частное событие с общим вопросом о смысле человеческой жизни.
</a:t>
            </a:r>
            <a:endParaRPr lang="en-US" sz="1061" dirty="0"/>
          </a:p>
        </p:txBody>
      </p:sp>
      <p:sp>
        <p:nvSpPr>
          <p:cNvPr id="11" name="Text 5"/>
          <p:cNvSpPr txBox="1"/>
          <p:nvPr/>
        </p:nvSpPr>
        <p:spPr>
          <a:xfrm>
            <a:off x="2349400" y="387780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и повторы помогают Толстому выстраивать сильные смысловые сопоставления: внешняя удача и внутренняя правда, шум света и тишина семьи, историческая сцена и личное переживание.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основных сюжетных линий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главные линии романа развиваются от начального состояния героев к их нравственному итогу.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роман остаётся актуальным для школьного чтения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легко связывается с современным опытом подростка: сомнения, стремление быть понятым, страх ошибки и поиск достойного жизненного ориентира.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остаются человечность, ответственность и выбор; именно поэтому роман читается как книга о сегодняшней жизни.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Аналитическое обобщение по роману Л. Н. Толстого «Война и мир»
</a:t>
            </a:r>
            <a:endParaRPr lang="en-US" sz="83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«Война и мир» как роман о цене жизни и силе нравственной правды
</a:t>
            </a:r>
            <a:pPr algn="ctr" indent="0" marL="0">
              <a:lnSpc>
                <a:spcPct val="90000"/>
              </a:lnSpc>
              <a:buNone/>
            </a:pPr>
            <a:r>
              <a:rPr lang="en-US" sz="32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показывает, что подлинная значимость человека раскрывается в любви, памяти, верности и способности оставаться честным перед собой и другими даже в эпоху исторических потрясений.
</a:t>
            </a:r>
            <a:endParaRPr lang="en-US" sz="326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2026-05-19T20:37:23Z</dcterms:created>
  <dcterms:modified xsi:type="dcterms:W3CDTF">2026-05-19T20:37:23Z</dcterms:modified>
</cp:coreProperties>
</file>