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оформить большой документ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работу по плану: структура → стили → оглавление, нумерация → проверка текста.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длинные документы требуют особого подхода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растягивается до 20–30 страниц, ручное оформление съедает часы и легко приводит к разным шрифтам, отступам и стилям. В редакторе проще заранее задать правила оформления для всего файла — так документ меняется быстрее и читается легче.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оформление документа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базовые параметры: шрифт и его размер, поля страницы, межстрочный интервал и оформление заголовков. Для школьных работ часто выбирают 12–14 пунктов и интервал 1,5.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определите, как будут выглядеть заголовки: будут ли они жирными, с каким отступом и насколько крупнее основного текста. Один и тот же вид заголовков снижает число мелких ошибок.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заранее создать стиль для основного текста и стиль для заголовков нужного уровня. Тогда при изменениях вы не правите каждый абзац отдельно — меняется весь документ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большим документом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Сбор, планирование и настройки редактора: шаги, которые превращают длинный текст в аккуратный документ.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страницы с первого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заранее задаёт поля, шрифты и оформление, поэтому документ выглядит ровно и аккуратно с начала до конца. Вам не нужно каждый раз «подгонять» заголовки и отступы вручную — достаточно вставлять новые разделы.
</a:t>
            </a:r>
            <a:endParaRPr lang="en-US" sz="86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Колонтитулы, которые не приходится заполнять заново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шаблоне обычно подготовлены колонтитулы: номер страницы, название работы или фамилия автора. После настройки это сохраняется для всех листов и помогает читателю ориентироваться по документу без лишних подсказок.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Стили, которые делают структуру заметной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шаблоне уже есть стили для заголовков и основного текста, любой новый раздел автоматически получает нужное оформление. В результате даже десятки страниц сохраняют единый стиль, а текст проще читать.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как основа быстрого оформления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экономит время при оформлении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объёма ручная правка становится всё дороже по времени. Стили и шаблон уменьшают число исправлений, потому что изменения применяются к документу целиком.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стоит заранее настроить правила оформления. Тогда большая часть действий выполняется автоматически, а не повторяется десятки раз при правках.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понимания относительной экономии времени; точные значения зависят от редактора и документа.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286" y="1935209"/>
            <a:ext cx="4066053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инструменты оформления и их польза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Элементы, настроенные один раз, работают на весь документ и уменьшают ручную работу при изменениях.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экономия достигается не за счёт «красивых» настроек, а за счёт автоматизации: один раз задаёте правила — дальше редактирование становится проще.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текстовых редакторов и типовые правила оформления учебных работ.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делят текст на логичные части и помогают быстро найти нужную тему. Даже если работа длинная, по заголовкам легко «пробежаться глазами» и понять, о чём каждый раздел.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заголовков обычно различаются размером, жирностью или отступами. Главное — чтобы каждый уровень был оформлен по одному принципу и не превращался в смесь разных вариантов в разных местах документа.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работы особенно важно: все заголовки одного уровня оформляйте одинаково. Тогда документ выглядит собранно, а читателю проще следить за структурой и последовательностью мыслей.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 подзаголовки в документе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оглавление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за секунды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добавления нового раздела или изменения страницы оглавление можно обновить очень быстро. Так вы избегаете ситуации, когда названия разделов остаются старыми, а номера страниц — уже другими.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Оглавление по стилям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Оглавление строится не «вручную», а по стилям заголовков. Это значит, что редактор сам собирает разделы и подставляет их названия в нужном порядке, опираясь на оформление, а не на личные записи.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длинных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работе автоматическое оглавление заменяет много ручной перепроверки. Читатель и вы сами находите нужный раздел быстрее, потому что страницы и подписи разделов синхронизированы.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вставляется и проверяется нумерация страниц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чтобы нумерация была корректной и оставалась верной после правок.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Маркированные и нумерованные списки превращают длинные объяснения в шаги, которые легче читать и проверять. Используйте списки, когда есть перечисление пунктов, примеров или условий для решения задачи.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помогают быстро сравнивать даты, имена, признаки и результаты. Заполняйте одинаковые столбцы по одному правилу, а подписи делайте понятными, чтобы читатель сразу понял, что означает каждая строка.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Жирное выделение применяйте только к ключевым словам и важным терминам. Так вы подчёркиваете смысл, а текст не выглядит перегруженным. Старайтесь не выделять всё подряд, иначе внимание пропадёт.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объединять оформление: одинаковые маркировки в одном разделе и единая таблица по всему документу. Тогда при обновлениях вы меньше вручную правите и быстрее находите нужную информацию.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Списки, таблицы и выделения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элементы в большом документе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типичном большом документе основной текст занимает больше половины объёма, но именно структуры вокруг него помогают читателю ориентироваться и быстрее находить разделы.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заголовки, списки и таблицы дают заметный вклад при относительно небольшом объёме. Это ускоряет чтение и делает документ удобнее для поиска.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наблюдение по структуре больших текстовых работ; точные доли зависят от темы и требований.
</a:t>
            </a:r>
            <a:endParaRPr lang="en-US" sz="953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объектов в одном кадре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один раз показать сравнение, чем долго объяснять словами. Диаграмма или таблица с рисунком позволяет увидеть различия между объектами по одинаковым признакам. Для удобства добавьте номера и ссылки на рисунок в тексте, чтобы было понятно, где искать пояснение.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этапов: как сделать сложное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 подписями и стрелками помогает показать порядок действий: что делается сначала, а что — потом. На рисунке легко выделить главный результат каждого шага. Используйте единый стиль подписей, чтобы читатель не терял смысл при переходе между этапами.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 схемы в длинном документе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990" y="1935209"/>
            <a:ext cx="362464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типичные промахи, которые ухудшают вид документа, мешают чтению и ломают автоматические элементы. Для каждой ошибки указано, почему она возникает и как снизить риск благодаря настройкам.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связано с ручным форматированием. Чем чаще вы полагаетесь на стили, колонтитулы и автоматические обновления, тем меньше несостыковок и повторной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текстовых документов и типичные сценарии ошибок при подготовке школьных работ.
</a:t>
            </a:r>
            <a:endParaRPr lang="en-US" sz="913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оформлении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сдачей работы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проверьте орфографию и одинаковость оформления: нет ли заголовков «вручную» или разных шрифтов. Для большой работы удобно пройтись по всему документу и визуально убедиться, что стиль везде похож.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проверьте нумерацию страниц и оглавление: обновляются ли номера после правок, совпадают ли названия разделов. Отдельно посмотрите переносы строк и нет ли пустых страниц или разрывов, которые появились случайно.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пролистайте каждый раздел: заголовок должен сопровождаться содержанием, а не оставаться без текста. Если нашли несоответствие, исправьте и снова обновите оглавление и нумерацию.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качества документа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контроля качества при подготовке большого текстового файла.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цифровые приемы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действия (и возврат)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ошиблись в настройках или случайно изменили формат, отмена помогает быстро вернуть правильный вид. Это экономит время на исправлениях и снижает риск запутаться в правках.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и вставка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копии ускоряют работу с однотипными фрагментами: абзацами, формулировками, оформленными блоками. После вставки сразу проверяйте стили, чтобы не переносить «чужое» форматирование.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документу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словам и фразам помогает быстро найти повторяющиеся ошибки или места, где забыли вставить нужный термин. Используйте его для точной проверки разделов перед обновлением оглавления.
</a:t>
            </a:r>
            <a:endParaRPr lang="en-US" sz="1198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замена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замена полезны, когда нужно исправить одинаковые слова, даты или обозначения по всему документу. Перед массовой заменой проверьте результат на нескольких фрагментах, чтобы не ошибиться.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Ручная правка и автоматизация: сравнение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количества страниц ручная правка увеличивается почти пропорционально объёму. Поэтому небольшие настройки стилей и шаблона особенно выгодны в длинных проектах.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требует времени на настройку один раз, но затем снижает трудозатраты на каждую следующую правку. После создания шаблона исправления становятся заметно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типичному опыту подготовки документов; точные значения зависят от объёма и характера правок.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набор для быстрого оформления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большой школьной работы заранее подготовьте шаблон: поля, шрифты, колонтитулы и базовые стили. Это снижает число ручных действий, чтобы документ выглядел одинаково на всех страницах.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стили заголовков и настройте автонумерацию разделов при необходимости. Затем включите автоматическое оглавление: оно будет обновляться после изменений и избавит от ручной перепроверки номеров.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забудьте про проверку орфографии и единые правила для рисунков и таблиц: подписи, нумерация и ссылки в тексте. Так вы сохраняете порядок и облегчаете поиск нужных пояснений в середине работы.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повторяющихся действий убирает редактор, тем меньше вероятность ошибок из-за «ручной» правки. В результате даже большой документ получается аккуратным и удобным для чтения.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— значит правильно: формула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оформление большого документа строится на трёх основах: план, шаблон и автоматические инструменты. Чем меньше ручных исправлений, тем меньше ошибок и повторной работы. Единый стиль, оглавление и нумерация делают даже очень длинный текст аккуратным, понятным и удобным для чтения.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2026-05-13T16:06:42Z</dcterms:created>
  <dcterms:modified xsi:type="dcterms:W3CDTF">2026-05-13T16:06:42Z</dcterms:modified>
</cp:coreProperties>
</file>