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1. My Family — первые слова по теме семьи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называть семью по-английски и говорить о близких коротко и ясно.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 — первая тема для английского
</a:t>
            </a:r>
            <a:endParaRPr lang="en-US" sz="2691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близка каждому ребёнку, поэтому новые слова легко связать с жизнью дома. Во 2 классе дети слушают, повторяют и отвечают по образцу, а простые фразы быстро превращаются в маленькие диалоги и игры, без лишнего стресса и скуки.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 теме Family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15205" y="1280387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family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 — это «семья». Это главное слово модуля, с которого удобно начинать разговор о близких людях, доме и тёплых семейных отношениях.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66751" y="1280387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родственники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Mother, father, sister, brother, grandma и grandpa называют самых важных членов семьи. Эти короткие слова легко произносить, слышать и повторять на уроке.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007481" y="2895048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Love, happy, home, together, kind и nice делают фразы живыми. С ними ребёнок может сказать не только кто есть в семье, но и какой она бывает.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59027" y="2895048"/>
            <a:ext cx="25572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для 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младших школьников особенно важны короткие и звучные слова. Они быстро запоминаются, если их повторять вслух, показывать на картинках и использовать в простых предложениях.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318297" y="1280387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варианты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дети часто слышат mum и dad вместо mother и father. Такие формы звучат мягче и помогают быстрее узнавать слова в речи и песенках.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Mother and father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и папа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Words mother and father mean «мама» и «папа». Для маленьких детей часто используют более привычные формы mum и dad, которые звучат тепло и по-домашнему.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говорить: This is my mother. This is my father. Такие предложения короткие, понятные и отлично подходят для первого знакомства с темой семьи.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 близость
</a:t>
            </a:r>
            <a:pPr algn="l" indent="0" marL="0">
              <a:lnSpc>
                <a:spcPct val="100000"/>
              </a:lnSpc>
              <a:buNone/>
            </a:pPr>
            <a:r>
              <a:rPr lang="en-US" sz="3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love my mum and dad помогает ребёнку выразить тёплое отношение к родителям. Она учит не только словам, но и простому, доброму высказыванию.
</a:t>
            </a:r>
            <a:endParaRPr lang="en-US" sz="1379" dirty="0"/>
          </a:p>
        </p:txBody>
      </p:sp>
      <p:sp>
        <p:nvSpPr>
          <p:cNvPr id="15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Подходящая картинка
</a:t>
            </a:r>
            <a:pPr algn="l" indent="0" marL="0">
              <a:lnSpc>
                <a:spcPct val="100000"/>
              </a:lnSpc>
              <a:buNone/>
            </a:pPr>
            <a:r>
              <a:rPr lang="en-US" sz="3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работает изображение, где родители рядом с ребёнком, улыбаются и держат его за руки. Такой сюжет сразу подсказывает значение слов без перевода.
</a:t>
            </a:r>
            <a:endParaRPr lang="en-US" sz="137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Sister and brother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2 классе часто используют фразы I have a sister, I have a brother, This is my sister и This is my brother. Они звучат просто и уверенно.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 именами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слова запомнились лучше, их можно связывать с именами: This is my sister Ann. This is my brother Tom. Так предложение сразу становится похожим на маленький рассказ.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сложных правил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этапе достаточно понимать, кто в семье сестра, а кто брат. Не нужны длинные объяснения — важнее научиться узнавать слово, произносить его и использовать в речи.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детей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Sister и brother означают сестру и брата. Эти слова помогают ребёнку говорить о своих братьях и сёстрах так же легко, как о маме и папе.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Grandma and grandpa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и дедушка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Grandma и grandpa — это бабушка и дедушка. Эти слова звучат дружелюбно и легко запоминаются, потому что часто встречаются в знакомых детям историях.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433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говорить: This is my grandma. This is my grandpa. Такие предложения короткие, ясные и помогают уверенно называть старших родственников по-английски.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400975" y="3243000"/>
            <a:ext cx="2853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My grandma is kind и My grandpa is веселый показывают, что о родственниках можно говорить не только по имени, но и с маленьким описанием.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68300" y="3243000"/>
            <a:ext cx="2814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tree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family tree помогает увидеть, как родственники связаны между собой. Простая схема делает тему наглядной: ребёнок быстрее понимает, кто кому приходится родным человеком.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305" y="1354071"/>
            <a:ext cx="2590141" cy="211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family at home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за одним столом
</a:t>
            </a:r>
            <a:pPr algn="l" indent="0" marL="0">
              <a:lnSpc>
                <a:spcPct val="90000"/>
              </a:lnSpc>
              <a:buNone/>
            </a:pPr>
            <a:r>
              <a:rPr lang="en-US" sz="37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кухне вся семья собирается на ужин: мама ставит тарелки, папа наливает чай, а дети рассказывают о своём дне. Такая сцена помогает легко сказать: This is my family. Рядом можно увидеть домашний уют, улыбки и тёплый свет.
</a:t>
            </a:r>
            <a:endParaRPr lang="en-US" sz="1124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в гостиной
</a:t>
            </a:r>
            <a:pPr algn="l" indent="0" marL="0">
              <a:lnSpc>
                <a:spcPct val="90000"/>
              </a:lnSpc>
              <a:buNone/>
            </a:pPr>
            <a:r>
              <a:rPr lang="en-US" sz="3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гостиной брат и сестра играют с кубиками, а родители наблюдают и улыбаются. В такой картинке хорошо видно слово together, потому что все заняты одним делом. Ученику легко описать сцену фразами These are my parents и This is my home.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у бабушки
</a:t>
            </a:r>
            <a:pPr algn="l" indent="0" marL="0">
              <a:lnSpc>
                <a:spcPct val="90000"/>
              </a:lnSpc>
              <a:buNone/>
            </a:pPr>
            <a:r>
              <a:rPr lang="en-US" sz="3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бабушки в доме особенно шумно и весело: grandma угощает всех печеньем, grandpa рассказывает историю, а дети слушают и смеются. Иллюстрация с таким сюжетом сразу поддерживает слова family, home и happy, а также создаёт тёплое настроение.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family at home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ученик говорит о своей семье по-английски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короткого устного ответа по теме My Family.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вопросительные фразы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is this?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Who is this? помогает спросить, кто изображён на картинке. Ответ обычно короткий: This is my mother. Такая модель удобна для первых устных упражнений.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is he?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Who is he? используется, когда говорят о мальчике или мужчине. Ответ He is my father показывает, как просто можно различать людей в семье.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is she?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Who is she? подходит для разговора о девочке или женщине. Ответ She is my sister помогает запомнить слово she и связать его с нужным родственником.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таких вопросов особенно важны he, she, who, this и my. Они делают короткий диалог понятным и учат ребёнка отвечать спокойно, по образцу, без лишних сложностей.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have в теме семьи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говорить: I have a mother, I have a father, I have a sister, I have a brother. Такие фразы легко повторять и использовать в классе.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встречается I’ve got a brother, но для 2 класса чаще выбирают I have. Эта конструкция проще, поэтому её быстрее запомнить и без ошибок произнести.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рассказа о себе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have ребёнок строит первые предложения о своей семье. Это хороший способ сказать о близких людях уверенно, не перегружая речь новыми правилами.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have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have помогает сказать, что у ребёнка есть родственники. Он очень удобен для первых рассказов о себе и звучит просто и понятно.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602" y="1331125"/>
            <a:ext cx="2696796" cy="21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002" y="1331550"/>
            <a:ext cx="2696796" cy="216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портрет с подписями
</a:t>
            </a:r>
            <a:pPr algn="l" indent="0" marL="0">
              <a:lnSpc>
                <a:spcPct val="90000"/>
              </a:lnSpc>
              <a:buNone/>
            </a:pPr>
            <a:r>
              <a:rPr lang="en-US" sz="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картинке вся семья сидит рядом и улыбается, а под каждым человеком стоит короткая подпись на английском. Ребёнок легко соотносит лицо и слово: mother, father, sister, brother. Такой формат помогает запомнить лексику без лишних объяснений.
</a:t>
            </a:r>
            <a:endParaRPr lang="en-US" sz="798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есть кто в комнате
</a:t>
            </a:r>
            <a:pPr algn="l" indent="0" marL="0">
              <a:lnSpc>
                <a:spcPct val="90000"/>
              </a:lnSpc>
              <a:buNone/>
            </a:pPr>
            <a:r>
              <a:rPr lang="en-US" sz="2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другой иллюстрации семья может быть показана в домашней комнате: мама читает, папа держит чашку, дети играют на ковре. Подписи grandma и grandpa рядом с пожилыми родственниками делают задание понятным и очень наглядным.
</a:t>
            </a:r>
            <a:endParaRPr lang="en-US" sz="792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подпись к каждому герою
</a:t>
            </a:r>
            <a:pPr algn="l" indent="0" marL="0">
              <a:lnSpc>
                <a:spcPct val="90000"/>
              </a:lnSpc>
              <a:buNone/>
            </a:pPr>
            <a:r>
              <a:rPr lang="en-US" sz="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задание выглядит как небольшая игра: нужно посмотреть на рисунок и вписать нужное слово под каждым членом семьи. Если рядом есть baby, mother, father и sister, ребёнок быстро учится узнавать родственников по одному взгляду.
</a:t>
            </a:r>
            <a:endParaRPr lang="en-US" sz="790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дети подписывают членов семьи на картинках
</a:t>
            </a:r>
            <a:endParaRPr lang="en-US" sz="20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прилагательные о семье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11205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kind и nice помогают сказать, что близкие люди приятные и заботливые. Для второго класса это удобный способ сделать первое описание семьи очень простым и тёплым.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62751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Счастливая семья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happy часто встречается в фразе My family is happy. Оно показывает не только настроение, но и дружелюбную атмосферу дома, которую ребёнок легко узнаёт.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14297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папа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funny удобно использовать, когда хочется сказать что-то хорошее о близком человеке. Фраза My dad is funny звучит коротко и легко запоминается.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003481" y="2895048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и маленькая семья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big и small помогают сравнивать семьи без сложных правил. Ребёнок может сказать My family is big или My family is small и сразу построить простое высказывание.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55027" y="2895048"/>
            <a:ext cx="2557050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в двух словах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прилагательные особенно полезны, потому что из них легко составить короткий рассказ. Достаточно двух-трёх предложений, чтобы речь стала живой и немного личной.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5753" y="1197030"/>
            <a:ext cx="481766" cy="38541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7843" y="1197030"/>
            <a:ext cx="481766" cy="38541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4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Рифмовки и повторение слов помогают запомнить тему
</a:t>
            </a:r>
            <a:endParaRPr lang="en-US" sz="1848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 мелодия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рифмовка делает слова звучными и понятными. Когда ребёнок повторяет их в ритме, mother, father, sister и brother запоминаются быстрее и без лишнего напряжения.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 в такт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 помогают держать ритм и не терять порядок слов. Такой приём особенно удобен для младших школьников: он превращает повторение в маленькую игру.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за учителем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произносит слово, а класс повторяет хором или по цепочке. Этот простой способ помогает услышать правильное звучание и уверенно произнести новые слова вслух.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Громкое проговаривание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произносятся чётко и не шёпотом, они лучше остаются в памяти. Повторение цепочек grandma, grandpa, family, home делает лексику устойчивой и знакомой.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2603" y="1354071"/>
            <a:ext cx="2590141" cy="211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family tree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Дерево, где все связаны
</a:t>
            </a:r>
            <a:pPr algn="l" indent="0" marL="0">
              <a:lnSpc>
                <a:spcPct val="90000"/>
              </a:lnSpc>
              <a:buNone/>
            </a:pPr>
            <a:r>
              <a:rPr lang="en-US" sz="37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tree показывает, кто кому приходится родственником. Вверху обычно размещают бабушку и дедушку, ниже — родителей, а ещё ниже — детей. Простая схема помогает ребёнку увидеть семью как единое целое.
</a:t>
            </a:r>
            <a:endParaRPr lang="en-US" sz="1135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фото и короткие подписи
</a:t>
            </a:r>
            <a:pPr algn="l" indent="0" marL="0">
              <a:lnSpc>
                <a:spcPct val="90000"/>
              </a:lnSpc>
              <a:buNone/>
            </a:pPr>
            <a:r>
              <a:rPr lang="en-US" sz="33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1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второго класса лучше подходит ясная и аккуратная схема с круглыми фотографиями или картинками. Под каждым изображением можно написать grandma, grandpa, mother, father, sister, brother, чтобы всё было понятно с первого взгляда.
</a:t>
            </a:r>
            <a:endParaRPr lang="en-US" sz="1014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на одном листе
</a:t>
            </a:r>
            <a:pPr algn="l" indent="0" marL="0">
              <a:lnSpc>
                <a:spcPct val="90000"/>
              </a:lnSpc>
              <a:buNone/>
            </a:pPr>
            <a:r>
              <a:rPr lang="en-US" sz="41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дерево удобно рассматривать и обсуждать вслух. Ребёнок может показать нужного человека, назвать его по-английски и сразу увидеть, как родственники расположены рядом друг с другом.
</a:t>
            </a:r>
            <a:endParaRPr lang="en-US" sz="1244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family tree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для разговора о семье
</a:t>
            </a:r>
            <a:endParaRPr lang="en-US" sz="2532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ответ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простой диалог начинается с вопроса Who is this? и короткого ответа This is my sister. Такая модель учит не теряться и говорить по образцу.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Уточняем родственника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Is this your father? тренирует понимание вопроса и ответ Yes, it is. Ребёнок учится узнавать слова your, father и строить очень короткий ответ.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 ли брат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Do you have a brother? помогает говорить о семье чуть свободнее. Ответ Yes, I do звучит просто, но уже делает речь похожей на настоящий разговор.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слова о семье без путаницы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быстрого запоминания лексики на уроке английского языка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рассказать о своей семье по-английски
</a:t>
            </a:r>
            <a:endParaRPr lang="en-US" sz="2393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 темы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называет тему разговора: This is my family. Эта фраза сразу показывает, о чём будет рассказ, и помогает начать уверенно и спокойно.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433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Сказать, кто есть в семье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можно назвать близких родственников: I have a mother and a father. I have a sister. Такие короткие предложения легко произносить и запоминать.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400975" y="3243000"/>
            <a:ext cx="2853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личное 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удобно сказать I love my family. Эта простая фраза делает рассказ тёплым и дружелюбным, а ещё показывает, что ребёнок понимает смысл слов.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68300" y="3243000"/>
            <a:ext cx="2814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имена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сильные ученики могут добавить имена: This is my mother Anna. This is my father Alex. Так рассказ становится чуть длиннее и более личным.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5004" y="2807473"/>
            <a:ext cx="2580996" cy="1502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задания по теме My Family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11205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 слово и картинку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ищет пару: изображение родственника и нужное английское слово. Такое задание быстро проверяет понимание лексики и помогает запоминать слова без скуки.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462751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правильную подпись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листе могут быть несколько картинок и несколько слов. Нужно выбрать подходящую подпись для mother, father, sister, brother, grandma или grandpa.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314297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семью из слов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игре карточки с названиями родственников раскладываются в нужном порядке. Ученики собирают «семью» и проговаривают слова вслух, как маленькие помощники на уроке.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36603" y="2895048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 за учителем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показывает карточку и произносит фразу, а дети повторяют её хором. Это помогает не только запомнить слова, но и привыкнуть к правильному звучанию.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97229" y="2895048"/>
            <a:ext cx="2459817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родственника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короткой устной игре ребёнок отвечает на вопрос по картинке. Он может сказать This is my mother или This is my brother и почувствовать уверенность в ответе.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ученик после модуля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членов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может сказать This is my family, This is my sister или This is my brother. Такие фразы помогают коротко и понятно представить свою семью.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Понимает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узнаёт вопросы Who is this? и Is this your father? и отвечает по образцу. Это важный шаг к простому диалогу без страха и долгих пауз.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Составляет маленький рассказ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модуля ребёнок способен произнести 2–4 коротких предложения о себе и близких. Рассказ получается ясным, аккуратным и по-настоящему посильным для второго класса.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Узнаёт слова по теме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модуля ребёнок уверенно узнаёт basic words о семье: mother, father, sister, brother, grandma и grandpa. Он связывает их с картинкой и понимает смысл на слух.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Family — первый уверенный шаг в английском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модуль помогает ребёнку говорить о самом близком и знакомом. Он учится называть родственников, понимать простые фразы и строить маленький рассказ о своей семье по-английски.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2026-05-30T06:44:35Z</dcterms:created>
  <dcterms:modified xsi:type="dcterms:W3CDTF">2026-05-30T06:44:35Z</dcterms:modified>
</cp:coreProperties>
</file>