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станем взрослыми?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идёт шаг за шагом: растём, учимся и становимся самостоятельнее.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Взрослый: кто это?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умеет заботиться о себе, принимать решения и отвечать за них. Он отличается от ребёнка не только возрастом, но и тем, сколько дел может делать сам.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человек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меняется: растут рост и сила, появляются новые умения, а рядом всегда помогают взрослые.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учится читать, считать, дружить и пробовать делать всё больше дел самостоятельно.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работа, семья и важные решения. Взрослость приходит постепенно, а не в один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учится всё лучше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крепнет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ребёнка учится быстро запоминать слова, числа и правила. Чем больше человек упражняется, тем легче ему учиться и применять новые знания в жизни.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становится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проще сосредоточиться на задании, не отвлекаться на шум и доводить дело до конца. Это помогает на уроках и в повседневных делах.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человек учится не спешить с ответом, сначала подумать, а потом действовать. Это полезно, когда нужно выбрать правильное решение или избежать ошибки.
</a:t>
            </a:r>
            <a:endParaRPr lang="en-US" sz="1508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ждать, слушать других и не перебивать тоже развивается с годами. Оно помогает дружить, играть по правилам и чувствовать себя уверенно в группе.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дела и обязанности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учится убирать игрушки и складывать вещи. Потом он уже сам следит за комнатой, школьными принадлежностями и тем, чтобы нужное не терялось.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требует регулярности: сделать уроки, прийти вовремя, не забыть тетрадь. Так человек привыкает планировать день и выполнять дела без лишних напоминаний.
</a:t>
            </a:r>
            <a:endParaRPr lang="en-US" sz="1351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важно помнить о правилах дома, на улице и в интернете. Умение быть осторожным помогает избегать неприятностей и беречь себя.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надо держать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что-то пообещал, важно постараться выполнить это. Так другие видят, что на него можно положиться, а он сам становится ответственнее.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взрослой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этапы роста человека от детства к самостоятельной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56" y="2781486"/>
            <a:ext cx="365138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взрослеют по-разному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высыпается, у него больше сил учиться, играть и расти. Недосып, наоборот, делает день тяжёлым и мешает сосредоточиться на важных делах.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помогает телу становиться крепче и сильнее. Если питание однообразное, организму труднее расти и справляться с нагрузками каждый день.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прогулки и спорт развивают мышцы, координацию и выносливость. Подвижный ребёнок часто лучше чувствует своё тело и быстрее осваивает новые движения.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болеет или часто устаёт, он растёт и учится медленнее. Забота о здоровье помогает легче справляться с делами и оставаться бодрым.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друзья и школьный класс тоже влияют на взросление. В доброй и спокойной обстановке легче учиться, пробовать новое и становиться увереннее.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тоже растут и меняются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свои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просто радуется, сердится или обижается. Потом он учится замечать, что именно чувствует, и может сказать об этом словами, а не только слезами или криком.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Успокаиваться самому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человек лучше справляется с волнением и раздражением. Ему становится проще глубоко вдохнуть, подождать немного и не делать поспешных поступков.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получается, важно уметь обратиться к взрослому или другу. Это не слабость, а полезное умение, которое помогает решать трудности спокойно и без лишних ссор.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самостоятельные решения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сам решает простые вещи: что надеть, что взять в школу и чем заняться после уроков. Такие решения кажутся маленькими, но они очень важны.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выбор становится ещё важнее: как помочь другу, как сказать правду и как выполнить обещание. Каждый честный поступок делает человека самостоятельнее и увереннее.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более серьёзные задачи: распределить время, не забыть дела и вовремя отдохнуть. Человек учится думать наперёд и не делать всё в последний момент.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помогает расти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получают первые важные знания: читают, считают, узнают новое о мире и учатся работать вместе. Это база для дальнейшего пути.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основу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можно учиться в колледже, университете или на курсах. Там человек получает больше знаний и готовится к профессии, которая будет ему по душе.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новые ступени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много полезных дел: врач лечит, учитель учит, повар готовит, строитель строит. Каждая профессия помогает людям жить удобнее и безопаснее.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нужны всем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взрослые продолжают узнавать новое на работе и в обычной жизни. Чем больше человек учится, тем увереннее он чувствует себя и тем больше умеет.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можно всю жизнь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долго выбирал, что купить на накопленные деньги: новую настольную игру или набор для рисования. Он посчитал сумму, сравнил цены и решил подождать ещё немного, чтобы выбрать вещь, которая действительно пригодится и порадует его дольше.
</a:t>
            </a:r>
            <a:endParaRPr lang="en-US" sz="96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 школьной копилки
</a:t>
            </a:r>
            <a:endParaRPr lang="en-US" sz="151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 мамой составила список покупок перед походом в магазин. Так они не забыли хлеб, фрукты и тетради, а деньги не ушли на случайные мелочи. Когда есть список, тратить средства становится проще и спокойнее.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без спешки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часто заранее распределяют деньги: на еду, одежду, оплату дома, поездки и отдых. Если часть суммы откладывать, легче справиться с неожиданными расходами. Такой порядок помогает семье чувствовать себя увереннее каждый день.
</a:t>
            </a:r>
            <a:endParaRPr lang="en-US" sz="1005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бюджет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самостоятельность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забота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замечает, что нужно сделать: убрать игрушки, помыть посуду, приготовить ужин или помочь с покупками. Забота о доме делает жизнь семьи спокойнее и дружнее.
</a:t>
            </a:r>
            <a:endParaRPr lang="en-US" sz="1508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Родителям, бабушкам и дедушкам часто нужна поддержка: принести воды, позвонить, помочь выйти на прогулку. Простое внимание показывает уважение и делает близких чуточку счастливее.
</a:t>
            </a:r>
            <a:endParaRPr lang="en-US" sz="1508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младшим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есть маленькие дети, взрослые помогают им одеваться, играть безопасно и не забывать важные вещи. Это требует терпения, доброты и умения объяснять спокойно.
</a:t>
            </a:r>
            <a:endParaRPr lang="en-US" sz="1519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в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важно не только помогать делами, но и слушать друг друга. Добрые слова, благодарность и уважительный тон помогают избежать ссор и делают дом уютным.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правила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право, потом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может сам решать многие вопросы: учиться, работать, планировать день. Но любое право становится полезным только тогда, когда человек умеет делать обдуманный выбор.
</a:t>
            </a:r>
            <a:endParaRPr lang="en-US" sz="1232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правила нужны, чтобы людям было безопасно и спокойно вместе. Их соблюдают дома, в школе, на улице и на работе, даже если никто не смотрит.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что-то обещал, он старается выполнить это вовремя и честно. Ответственность показывает, что на него можно положиться, а это очень ценят и друзья, и взрослые.
</a:t>
            </a:r>
            <a:endParaRPr lang="en-US" sz="1396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рядом с обязанностью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не значит делать всё подряд. Она помогает выбирать, но вместе с ней приходит обязанность думать о других, не мешать и не нарушать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безопасность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помогает проснуться бодрым, а не ворчливым, как маленький ёжик по понедельникам. Когда человек высыпается, ему легче учиться, работать и сохранять хорошее настроение.
</a:t>
            </a:r>
            <a:endParaRPr lang="en-US" sz="1508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даёт силы для игр, прогулок и учёбы. Овощи, фрукты, каша, суп и вода помогают телу расти, а слишком много сладкого быстро утомляет.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зарядка, катание на велосипеде и подвижные игры укрепляют мышцы и сердце. Движение помогает не засиживаться на месте и чувствовать себя бодрее целый день.
</a:t>
            </a:r>
            <a:endParaRPr lang="en-US" sz="1516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аккуратно пользуются плитой, электроприборами и острыми предметами. Они также внимательно переходят дорогу и не спешат там, где нужна осторожность и внимание.
</a:t>
            </a:r>
            <a:endParaRPr lang="en-US" sz="15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помогают взрослеть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повседневные дела постепенно делают человека сильнее, умнее и самостоятельнее.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9025"/>
            <a:ext cx="5898000" cy="5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самостоятельность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складывать вещи, кормить питомца или приносить покупки. Такие дела кажутся маленькими, но они учат замечать потребности других и выполнять задания без лишних напоминаний.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Учусь выбирать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решения посерьёзнее: как распределить время, как поступить честно, как попросить помощь. Каждый выбор тренирует ответственность и делает человека увереннее в своих силах.
</a:t>
            </a:r>
            <a:endParaRPr lang="en-US" sz="1382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Становлюсь взрослее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опыта становится больше, а поступки — обдуманнее. Человек всё лучше понимает последствия своих решений и может брать на себя новые обязанности без страха.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считается взрослым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18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именно с 18 лет человек получает статус взрослого. Это значит, что государство признаёт его полную самостоятельность в важных жизненных вопросах.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дата в паспорте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зрелость не включается ровно в день рождения, как лампочка. Умение отвечать за себя и уважать других часто появляется раньше и продолжает расти потом.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зрелости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строится постепенно: сначала в мелочах, потом в более серьёзных делах. Чем больше опыта, тем спокойнее человек принимает решения и справляется с трудностями.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бояться взросления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непонятно, можно спросить у родителей, учителя или другого взрослого. Вопросы помогают быстрее разобраться и уменьшают тревогу перед новым делом.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и узнавать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близкие люди, взрослеть легче. Они подскажут, подбодрят и помогут не сдаться, если задача кажется большой и немного пугающей.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дела сначала могут казаться необычными, но именно они учат смелости. Каждый маленький шаг вперёд показывает: справиться можно, если не торопиться.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Пробовать новое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означают, что всё плохо. Они подсказывают, чему ещё нужно научиться, и помогают стать внимательнее, терпеливее и опытнее.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пугаться ошибок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с нами навсегда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и 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взрослые продолжают мечтать и узнавать новое. Любопытство помогает им не скучать, искать интересные занятия и радоваться открытиям, как ребёнок с фонариком в тёмной комнате.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нужны в любом возрасте. Добрый и честный человек вызывает доверие, умеет помогать другим и делает общение спокойным, понятным и приятным.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настоящие друзья остаются особенно ценными. Умение слушать, не обижать и поддерживать помогает сохранять тёплые отношения даже тогда, когда у всех много дел.
</a:t>
            </a:r>
            <a:endParaRPr lang="en-US" sz="1276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помогать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хочет быть полезным, вокруг него становится теплее. Помощь семье, друзьям и незнакомым людям делает мир добрее и учит замечать хорошее в каждом дне.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начинается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 взрослым — значит учиться каждый день: думать, выбирать и отвечать за свои поступки. Этот путь длинный, но интересный, и на нём всегда помогают забота, смелость и добрые дела.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2026-05-25T18:22:57Z</dcterms:created>
  <dcterms:modified xsi:type="dcterms:W3CDTF">2026-05-25T18:22:57Z</dcterms:modified>
</cp:coreProperties>
</file>