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healthy living guide: общий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 поддерживают здоровье подростка.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привычки без крайностей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ЗОЖ для подростка — это не строгие запреты, а устойчивые привычки: нормальная еда, движение, сон, гигиена и умение беречь силы каждый день.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607" y="1965637"/>
            <a:ext cx="234932" cy="268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74130" y="1965637"/>
            <a:ext cx="234932" cy="268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4759" y="1991597"/>
            <a:ext cx="270716" cy="21657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3282" y="1979566"/>
            <a:ext cx="270716" cy="2406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914" y="1965637"/>
            <a:ext cx="268494" cy="268494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 учёбы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даёт энергию для уроков, спорта и роста. Регулярная еда помогает не пропускать важные приёмы пищи и лучше чувствовать себя в течение дня.
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укрепляет тело, улучшает выносливость и помогает снять напряжение после сидячих уроков. Даже короткая активность приносит заметную пользу, если она повторяется регулярно.
</a:t>
            </a:r>
            <a:endParaRPr lang="en-US" sz="1008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нужен для восстановления, памяти и настроения. Когда подросток высыпается, ему легче сосредоточиться, запоминать материал и переносить школьную нагрузку.
</a:t>
            </a:r>
            <a:endParaRPr lang="en-US" sz="1008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 безопасные привычки снижают риск мелких проблем и травм. Чистые руки, зубы, одежда и осторожность в спорте поддерживают здоровье каждый день.
</a:t>
            </a:r>
            <a:endParaRPr lang="en-US" sz="1082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и 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благополучие тоже важно: отдых, поддержка и спокойный разговор помогают справляться со стрессом. Маленькие привычки работают лучше, чем редкие идеальные усилия.
</a:t>
            </a:r>
            <a:endParaRPr lang="en-US" sz="998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ЗОЖ важен для школьника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особенно важно сейчас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организм быстро растёт, поэтому ему нужны энергия, вода и регулярный отдых. Если режим сбивается, усталость ощущается сильнее и дольше не проходит.
</a:t>
            </a:r>
            <a:endParaRPr lang="en-US" sz="116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самостоятельности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учится сам выбирать, что есть, как двигаться и когда отдыхать. Поэтому особенно важно замечать сигналы тела: голод, жажду, усталость и стресс.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требует внимания и памяти, а они заметно ухудшаются, когда не хватает сна или питания. Простые ежедневные привычки помогают держать рабочий ритм без перегруза.
</a:t>
            </a:r>
            <a:endParaRPr lang="en-US" sz="1193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Реалистичный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привычки должны быть посильными. Лучше выбрать несколько реальных шагов на неделю, чем пытаться изменить всё сразу и быстро потерять мотивацию.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полезная тарелка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тарелки помогает собирать сбалансированный приём пищи без сложных правил и подсчётов.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половина тарелки — растительная пища, а остальное делят белки и зерновые, рацион получается более ровным и сытным.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принцип «полезной тарелки»; пропорции представлены как ориентир для школьного питания.
</a:t>
            </a:r>
            <a:endParaRPr lang="en-US" sz="8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Питание: простые правила на каждый день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приёма
</a:t>
            </a:r>
            <a:pPr algn="l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Старайся не пропускать завтрак, обед и ужин: так легче сохранять силы и не переедать вечером. Плотный, но простой приём пищи обычно полезнее постоянных перекусов.
</a:t>
            </a:r>
            <a:endParaRPr lang="en-US" sz="1107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варианты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понятные продукты, которые легко взять дома: кашу с фруктами, йогурт с бананом, суп, гречку с курицей, овощи или бутерброд с сыром.
</a:t>
            </a:r>
            <a:endParaRPr lang="en-US" sz="1141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рацион не обязан быть сложным. Когда еда привычная и доступная, её легче повторять каждый день и не срываться на хаотичные перекусы.
</a:t>
            </a:r>
            <a:endParaRPr lang="en-US" sz="1141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быстрых калорий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напитки быстро создают ложное ощущение сытости, а затем голод возвращается. Лучше чаще пить воду и не делать фастфуд основой питания.
</a:t>
            </a:r>
            <a:endParaRPr lang="en-US" sz="114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или правда о еде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лучше не пропускать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если пропустить завтрак, днём съешь меньше. На деле часто появляется сильный голод, падает концентрация, а к обеду тянет на лишние перекусы.
</a:t>
            </a:r>
            <a:endParaRPr lang="en-US" sz="1141" dirty="0"/>
          </a:p>
        </p:txBody>
      </p:sp>
      <p:sp>
        <p:nvSpPr>
          <p:cNvPr id="11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 — не значит дорого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полезная еда обязательно стоит дорого. Правда: каши, яйца, овощи, фрукты и суп часто доступны дома и подходят для обычного школьного рациона.
</a:t>
            </a:r>
            <a:endParaRPr lang="en-US" sz="1141" dirty="0"/>
          </a:p>
        </p:txBody>
      </p:sp>
      <p:sp>
        <p:nvSpPr>
          <p:cNvPr id="12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важнее идеала
</a:t>
            </a:r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Правда: лучше работают простые и повторяемые привычки. Когда продукты и режим понятны, здоровое питание становится не задачей на один день, а частью недели.
</a:t>
            </a:r>
            <a:endParaRPr lang="en-US" sz="1064" dirty="0"/>
          </a:p>
        </p:txBody>
      </p:sp>
      <p:sp>
        <p:nvSpPr>
          <p:cNvPr id="13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не отменяет рацион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фастфуд можно есть часто, если потом больше двигаться. Однако еда с избытком соли, жира и сахара не заменяет полноценный рацион.
</a:t>
            </a:r>
            <a:endParaRPr lang="en-US" sz="114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Движение: безопасная активность без перегруза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разные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Ходьба, велосипед, танцы и игры с мячом подходят многим школьникам. Они развивают выносливость и не требуют сложного оборудования или специальной подготовки.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26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важнее рекордов: даже короткая зарядка, подъём по лестнице или прогулка после уроков уже помогают организму оставаться в тонусе.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перегруза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должна соответствовать возрасту и самочувствию. Если трудно дышать, кружится голова или болят мышцы, лучше снизить темп и отдохнуть.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давления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не обязан быть соревнованием. Когда движение приносит удовольствие и не вызывает страх, его легче сохранить как полезную привычку.
</a:t>
            </a:r>
            <a:endParaRPr lang="en-US" sz="104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7565" y="2057985"/>
            <a:ext cx="381790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264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60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5283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 вода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короткие перерывы помогают не перегреваться и не терять силы. Если тренировка слишком длинная, лучше сделать паузу, чем продолжать через усталость.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движению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 подготавливает мышцы и суставы к нагрузке, а удобная обувь снижает риск неудобства и травм. Перед активностью полезно проверить, всё ли подходит по размеру и состоянию.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остановки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боль, головокружение или резкое ухудшение самочувствия — это сигнал остановиться. Продолжать тренировку в таком состоянии небезопасно и не нужно.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взрослого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упражнения стоит осваивать постепенно. Если есть травма, температура или другое плохое самочувствие, нужно сразу сообщить взрослому и не заниматься самостоятельно.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во время физической активности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Схема: удобный режим дня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строится вокруг учёбы, приёмов пищи, отдыха и ночного сна.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8–10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 сна обычно нужно подросткам в сутки.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подросткам нужно 8–10 часов сна в сутки: этого хватает для памяти, настроения и восстановления после нагрузки.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American Academy of Sleep Medicine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без 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 умывания, чистки зубов и чистой одежды. Эти простые действия незаметны в расписании, но именно они помогают чувствовать себя собраннее и увереннее на уроках и в общении.
</a:t>
            </a:r>
            <a:endParaRPr lang="en-US" sz="984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 — первый барьер
</a:t>
            </a:r>
            <a:pPr algn="l" indent="0" marL="0">
              <a:lnSpc>
                <a:spcPct val="100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перед едой и после улицы — привычка, которую легко не замечать, пока она не становится проблемой. Несколько секунд с мылом помогают снизить риск лишних болезней и пропусков школы.
</a:t>
            </a:r>
            <a:endParaRPr lang="en-US" sz="98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движения — уход
</a:t>
            </a:r>
            <a:pPr algn="l" indent="0" marL="0">
              <a:lnSpc>
                <a:spcPct val="100000"/>
              </a:lnSpc>
              <a:buNone/>
            </a:pPr>
            <a:r>
              <a:rPr lang="en-US" sz="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спорта и активных игр полезны душ, свежая футболка и аккуратные ногти. Так тело быстрее приходит в порядок, а мелкие раздражения и неприятные ощущения появляются реже.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простые привычки гигиены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проблему
</a:t>
            </a:r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появилась высокая температура, сильная боль, травма или необычный симптом, не стоит гадать самому. Первый шаг — остановиться и сказать об этом взрослому.
</a:t>
            </a:r>
            <a:endParaRPr lang="en-US" sz="1009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Обращаемся за помощью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Родитель, школьный медработник или другой ответственный взрослый помогает понять, что делать дальше. Лекарства, витамины и сильные средства принимают только по правилам и без самодеятельности.
</a:t>
            </a:r>
            <a:endParaRPr lang="en-US" sz="1003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правильные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необходимости взрослый организует осмотр у врача или безопасный уход дома. Это лучше, чем ждать, спорить с симптомами или пытаться лечиться без понимания причины.
</a:t>
            </a:r>
            <a:endParaRPr lang="en-US" sz="1009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симптома к помощи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способа снизить стресс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ритма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тревожно или обидно, полезно выйти на короткую прогулку и сменить обстановку. Движение помогает переключиться, а спокойный темп часто снижает внутреннее напряжение.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 близким человеком помогает разложить переживания по полочкам. Иногда достаточно сказать вслух, что именно беспокоит, чтобы напряжение стало заметно меньше.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способы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дыхание и несколько строк в дневнике помогают не держать всё внутри. Такие способы не решают любую проблему сразу, но дают время успокоиться и подумать яснее.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самокритики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хочется ничего делать, это не делает человека слабым или ленивым. Эмоции меняются у всех, и в трудный день особенно важны отдых, доброта к себе и пауза от телефона.
</a:t>
            </a:r>
            <a:endParaRPr lang="en-US" sz="10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788" y="1835776"/>
            <a:ext cx="4771781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опор на неделю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Недельный чек-лист помогает увидеть, какие привычки уже стали частью дня, а какие ещё нужно упростить. Лучше выбрать несколько пунктов и отслеживать их регулярно, чем пытаться сделать всё 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привычка проще и конкретнее, тем выше шанс повторять её без перегрузки. Чек-лист помогает выбрать 3–5 реальных шагов на неделю.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раздела Unit 5
</a:t>
            </a:r>
            <a:endParaRPr lang="en-US" sz="86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3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 малого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выбери один понятный шаг, который реально встроить в обычный день. Например, начать пить воду после первого урока или брать с собой фрукт.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28578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цель измеримой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задай срок и условие, которые легко проверить: не «питаться правильно», а «ложиться на 20 минут раньше пять дней подряд». Конкретность делает цель выполнимой.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550762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и подстрой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недели оцени, что получилось без лишней строгости. Если шаг оказался слишком большим, уменьши его; если слишком лёгким, добавь следующий небольшой уровень.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к реальной цели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 удобном ритме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день школьника может быть выстроен вокруг еды, учёбы, движения, отдыха и сна.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601" y="2097743"/>
            <a:ext cx="254991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2652" y="2097743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7795" y="2115380"/>
            <a:ext cx="342803" cy="30471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Ответь, что уже получается без напоминаний, а что пока даётся с трудом. Такой честный взгляд помогает увидеть не «лень», а конкретные привычки, которые можно улучшать постепенно.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один первый шаг, который не ломает расписание: добавить воду, пройтись пешком или лечь раньше. Маленькое решение легче повторять, чем резкий переход к «идеальному» режиму.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Подумай, какая помощь нужна дома или в школе: напоминание, совместная прогулка, спокойный ужин, место для сна без телефона. Поддержка делает привычки устойчивее и спокойнее.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вопроса для старта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Памятка: как не перегрузить себя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приоритет
</a:t>
            </a:r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Запиши, что именно хочешь улучшить: еда, движение, сон, гигиена или спокойствие. Когда цель названа прямо, её проще не потерять в учебной неделе.
</a:t>
            </a:r>
            <a:endParaRPr lang="en-US" sz="1090" dirty="0"/>
          </a:p>
        </p:txBody>
      </p:sp>
      <p:sp>
        <p:nvSpPr>
          <p:cNvPr id="12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Упрощай при необходимости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шаг слишком сложный, уменьши его, а не отказывайся совсем. Лучше сократить объём, чем терять привычку из-за перегрузки.
</a:t>
            </a:r>
            <a:endParaRPr lang="en-US" sz="1141" dirty="0"/>
          </a:p>
        </p:txBody>
      </p:sp>
      <p:sp>
        <p:nvSpPr>
          <p:cNvPr id="13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один-два измеримых действия, например воду после урока или прогулку после школы. Конкретный шаг легче повторять, чем расплывчатое обещание «жить полезнее».
</a:t>
            </a:r>
            <a:endParaRPr lang="en-US" sz="1001" dirty="0"/>
          </a:p>
        </p:txBody>
      </p:sp>
      <p:sp>
        <p:nvSpPr>
          <p:cNvPr id="14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 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92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что помогает тебе держаться режима: напоминание, помощь семьи, подготовка вещей с вечера. Поддержка делает привычки безопаснее и стабильнее.
</a:t>
            </a:r>
            <a:endParaRPr lang="en-US" sz="1104" dirty="0"/>
          </a:p>
        </p:txBody>
      </p:sp>
      <p:sp>
        <p:nvSpPr>
          <p:cNvPr id="15" name="Text 6"/>
          <p:cNvSpPr txBox="1"/>
          <p:nvPr/>
        </p:nvSpPr>
        <p:spPr>
          <a:xfrm>
            <a:off x="6372824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Отмечай прогресс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Отмечай выполнение хотя бы несколько дней подряд. Небольшой трекер помогает увидеть прогресс и не бросать привычку после первого пропуска.
</a:t>
            </a:r>
            <a:endParaRPr lang="en-US" sz="114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шаги работают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не строится на идеальных днях: он складывается из повторяемых и посильных решений. Если еда, движение, сон, гигиена и спокойствие вписываются в неделю, привычка работает.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2026-07-25T12:26:39Z</dcterms:created>
  <dcterms:modified xsi:type="dcterms:W3CDTF">2026-07-25T12:26:39Z</dcterms:modified>
</cp:coreProperties>
</file>