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организмов: бесполое размножение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продолжение жизни без участия половых клеток.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бесполое размножение важно в природе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организмам не тратить время на поиск партнёра и быстро увеличивать численность. Оно особенно полезно там, где условия среды стабильны и ресурсы доступны.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признаки бесполого размножения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796869" y="1343400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особь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бесполом размножении участвует только один родительский организм. Новая особь появляется без пары и без обмена наследственным материалом с другим организмом.
</a:t>
            </a:r>
            <a:endParaRPr lang="en-US" sz="862" dirty="0"/>
          </a:p>
        </p:txBody>
      </p:sp>
      <p:sp>
        <p:nvSpPr>
          <p:cNvPr id="13" name="Text 3"/>
          <p:cNvSpPr txBox="1"/>
          <p:nvPr/>
        </p:nvSpPr>
        <p:spPr>
          <a:xfrm>
            <a:off x="796869" y="197982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половых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Половым клеткам здесь не нужно образовываться, а оплодотворение не происходит. Это делает процесс проще и короче по времени, чем половое размножение.
</a:t>
            </a:r>
            <a:endParaRPr lang="en-US" sz="862" dirty="0"/>
          </a:p>
        </p:txBody>
      </p:sp>
      <p:sp>
        <p:nvSpPr>
          <p:cNvPr id="14" name="Text 4"/>
          <p:cNvSpPr txBox="1"/>
          <p:nvPr/>
        </p:nvSpPr>
        <p:spPr>
          <a:xfrm>
            <a:off x="796869" y="2616236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источники новой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организм может развиться из одной клетки, части тела или специальной структуры, например споры. У разных групп живых организмов способы отличаются.
</a:t>
            </a:r>
            <a:endParaRPr lang="en-US" sz="862" dirty="0"/>
          </a:p>
        </p:txBody>
      </p:sp>
      <p:sp>
        <p:nvSpPr>
          <p:cNvPr id="15" name="Text 5"/>
          <p:cNvSpPr txBox="1"/>
          <p:nvPr/>
        </p:nvSpPr>
        <p:spPr>
          <a:xfrm>
            <a:off x="796869" y="3252642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Похожее потомство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получают почти такой же набор наследственной информации, как родитель. Поэтому они обычно очень похожи друг на друга и на исходный организм.
</a:t>
            </a:r>
            <a:endParaRPr lang="en-US" sz="862" dirty="0"/>
          </a:p>
        </p:txBody>
      </p:sp>
      <p:sp>
        <p:nvSpPr>
          <p:cNvPr id="16" name="Text 6"/>
          <p:cNvSpPr txBox="1"/>
          <p:nvPr/>
        </p:nvSpPr>
        <p:spPr>
          <a:xfrm>
            <a:off x="796869" y="3865965"/>
            <a:ext cx="3983100" cy="53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разнообразия
</a:t>
            </a:r>
            <a:pPr algn="l" indent="0" marL="0">
              <a:lnSpc>
                <a:spcPct val="115000"/>
              </a:lnSpc>
              <a:buNone/>
            </a:pPr>
            <a:r>
              <a:rPr lang="en-US" sz="1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таком способе размножения наследственные различия между потомками невелики. Это удобно в устойчивых условиях, но снижает приспособляемость при резких изменениях среды.
</a:t>
            </a:r>
            <a:endParaRPr lang="en-US" sz="86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1688" y="1467950"/>
            <a:ext cx="5480623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бесполого размножения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организмов бесполое размножение происходит по-разному, но всегда без слияния половых клеток.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размножения зависит от строения организма, но результат один: появление новой особи без оплодотворения.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50139" y="425750"/>
            <a:ext cx="346787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Деление надвое у бактерий и простейших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Удвоение наследственного материала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клетка копирует свою наследственную информацию. Это необходимо, чтобы каждая из двух будущих дочерних клеток получила полный набор данных для жизни и дальнейшего роста.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удвоения материала клетка вытягивается, а затем делится на две части. Так из одной клетки образуются две новые, почти одинаковые по строению.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у простейших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амёбы процесс идёт похожим образом: сначала увеличивается содержимое клетки, потом она делится. Поэтому из одной особи за короткое время появляются две, затем четыре и больше.
</a:t>
            </a:r>
            <a:endParaRPr lang="en-US" sz="881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Быстрый рост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хорошем питании и подходящей температуре деление происходит особенно активно. Именно поэтому бактерии способны очень быстро заселять благоприятную среду и восстанавливать численность.
</a:t>
            </a:r>
            <a:endParaRPr lang="en-US" sz="881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быстро увеличивается число бактерий при делении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небольшое количество клеток может быстро превратиться в множество потомков, если условия остаются благоприятными.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растёт очень быстро, потому что после каждого деления число клеток примерно удваивается.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пример по теме «бесполое размножение»
</a:t>
            </a:r>
            <a:endParaRPr lang="en-US" sz="757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Почкование у гидры и дрожжей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почки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теле родительского организма возникает маленький вырост — почка. В нём уже начинается развитие будущей особи.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215937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выроста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Почка увеличивается в размерах, получает питательные вещества от родителя и постепенно приобретает строение нового организма.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3867781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Созревание новой особи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гидры и дрожжей формируется самостоятельный организм, который ещё некоторое время может оставаться связанным с материнским.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519604" y="1803975"/>
            <a:ext cx="15711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развитие завершено, новая особь отделяется и начинает жить самостоятельно. При благоприятных условиях процесс может повторяться многократно.
</a:t>
            </a:r>
            <a:endParaRPr lang="en-US" sz="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спорообразования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образование, распространение и прорастание спор у грибов, мхов и папоротников.
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45" y="434250"/>
            <a:ext cx="4753711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52200" y="483625"/>
            <a:ext cx="31278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растений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51975" y="160970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идёт не через семена, а через корень, стебель, лист или видоизменённый побег. Из такой части развивается новое растение.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5651975" y="23921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 природе и у культурных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размножается клубнями, лук — луковицами, земляника — усами, а ирис и ландыш — корневищами. Эти примеры легко наблюдать в природе и на участке.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5651975" y="3174501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Новая особь наследует свойства материнского растения почти без изменений. Поэтому такой способ особенно ценен, когда нужно сохранить вкус, урожайность или устойчивость сорта.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5651975" y="3956920"/>
            <a:ext cx="2928000" cy="7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получение одинаковых растений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Вегетативное размножение позволяет за короткое время получить много одинаковых растений. Это удобно в садоводстве, огородничестве и при выращивании ценных культур.
</a:t>
            </a:r>
            <a:endParaRPr lang="en-US" sz="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4150" y="2025738"/>
            <a:ext cx="3918900" cy="13312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Органы вегетативного размножения и их роль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4660908" y="1760438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части растения помогают ему размножаться и сохранять запас питательных веществ.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660900" y="2793329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случаях есть запас питательных веществ и точки роста, поэтому новое растение может быстро начать самостоятельную жизнь.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4150" y="3814425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Фрагментация и регенерация
</a:t>
            </a:r>
            <a:endParaRPr lang="en-US" sz="20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49" y="1409951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тела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фрагментации организм распадается на отдельные части, и каждая из них при благоприятных условиях способна развиться в самостоятельную особь без участия половых клеток.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2585529" y="1409925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Кто так размножается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встречается у некоторых водорослей, морских звёзд и червей. Он помогает виду увеличивать численность там, где организм может восстановиться даже из небольшой части.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460690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регенерации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Регенерация позволяет заново отрастить утраченные органы или участки тела. Для многих животных это прежде всего способ выживания после повреждения, а не размножения.
</a:t>
            </a:r>
            <a:endParaRPr lang="en-US" sz="800" dirty="0"/>
          </a:p>
        </p:txBody>
      </p:sp>
      <p:sp>
        <p:nvSpPr>
          <p:cNvPr id="14" name="Text 5"/>
          <p:cNvSpPr txBox="1"/>
          <p:nvPr/>
        </p:nvSpPr>
        <p:spPr>
          <a:xfrm>
            <a:off x="6628270" y="1409938"/>
            <a:ext cx="1951500" cy="10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выживанием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отдельных организмов высокая способность к регенерации делает возможным и восстановление тела, и появление новых особей, если отделившаяся часть сохраняет клетки, способные к росту.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Преимущества и ограничения бесполого размножения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что одни свойства делают такой способ очень эффективным, а другие ограничивают его успех при изменении среды и появлении новых угроз.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особенно выгодно в устойчивых условиях: оно быстро и экономно, но снижает разнообразие и повышает риск для одинаковых потомков.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обобщение по материалам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при бесполом размножении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796868" y="1343400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Почти копии родителя
</a:t>
            </a:r>
            <a:pPr algn="l" indent="0" marL="0">
              <a:lnSpc>
                <a:spcPct val="115000"/>
              </a:lnSpc>
              <a:buNone/>
            </a:pPr>
            <a:r>
              <a:rPr lang="en-US" sz="2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Потомки при бесполом размножении обычно очень похожи на родительский организм, потому что получают почти одинаковую наследственную информацию и формируются без слияния половых клеток.
</a:t>
            </a:r>
            <a:endParaRPr lang="en-US" sz="884" dirty="0"/>
          </a:p>
        </p:txBody>
      </p:sp>
      <p:sp>
        <p:nvSpPr>
          <p:cNvPr id="12" name="Text 3"/>
          <p:cNvSpPr txBox="1"/>
          <p:nvPr/>
        </p:nvSpPr>
        <p:spPr>
          <a:xfrm>
            <a:off x="796868" y="2114374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Клонирование в природе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Таких потомков называют клонами. Это означает, что они происходят от одной особи и имеют очень близкий набор признаков, унаследованных без существенных изменений.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796868" y="2885339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в стабильной среде
</a:t>
            </a:r>
            <a:pPr algn="l" indent="0" marL="0">
              <a:lnSpc>
                <a:spcPct val="115000"/>
              </a:lnSpc>
              <a:buNone/>
            </a:pPr>
            <a:r>
              <a:rPr lang="en-US" sz="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условия почти не меняются, одинаковые потомки могут быть выгодны: полезные признаки сохраняются, а организму не нужно «экспериментировать» с новыми сочетаниями наследственных особенностей.
</a:t>
            </a:r>
            <a:endParaRPr lang="en-US" sz="855" dirty="0"/>
          </a:p>
        </p:txBody>
      </p:sp>
      <p:sp>
        <p:nvSpPr>
          <p:cNvPr id="14" name="Text 5"/>
          <p:cNvSpPr txBox="1"/>
          <p:nvPr/>
        </p:nvSpPr>
        <p:spPr>
          <a:xfrm>
            <a:off x="796868" y="3656293"/>
            <a:ext cx="3983100" cy="6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Риск при изменениях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среда резко меняется, одинаковые особи могут оказаться одинаково уязвимыми. Поэтому бесполое размножение не всегда даёт преимущество и зависит от условий жизни.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в природе и в жизни человека
</a:t>
            </a:r>
            <a:endParaRPr lang="en-US" sz="2200" dirty="0"/>
          </a:p>
        </p:txBody>
      </p:sp>
      <p:sp>
        <p:nvSpPr>
          <p:cNvPr id="10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1" name="Text 2"/>
          <p:cNvSpPr txBox="1"/>
          <p:nvPr/>
        </p:nvSpPr>
        <p:spPr>
          <a:xfrm>
            <a:off x="564100" y="1576400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восстановление численности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природе бесполое размножение помогает организмам быстро увеличивать численность после повреждений, а также занимать свободные участки среды, когда условия остаются благоприятными.
</a:t>
            </a:r>
            <a:endParaRPr lang="en-US" sz="881" dirty="0"/>
          </a:p>
        </p:txBody>
      </p:sp>
      <p:sp>
        <p:nvSpPr>
          <p:cNvPr id="12" name="Text 3"/>
          <p:cNvSpPr txBox="1"/>
          <p:nvPr/>
        </p:nvSpPr>
        <p:spPr>
          <a:xfrm>
            <a:off x="564100" y="2370037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полезных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этот способ ценят за сохранение признаков нужного сорта. Новые растения повторяют свойства материнского организма, что особенно важно для урожайных культур.
</a:t>
            </a:r>
            <a:endParaRPr lang="en-US" sz="881" dirty="0"/>
          </a:p>
        </p:txBody>
      </p:sp>
      <p:sp>
        <p:nvSpPr>
          <p:cNvPr id="13" name="Text 4"/>
          <p:cNvSpPr txBox="1"/>
          <p:nvPr/>
        </p:nvSpPr>
        <p:spPr>
          <a:xfrm>
            <a:off x="564100" y="3163674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из практики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Картофель размножают клубнями, смородину — черенками, а клубнику — усами. Такие способы позволяют получить много новых растений без семян и опыления.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564100" y="3957306"/>
            <a:ext cx="3201000" cy="70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Микроклональное размножение
</a:t>
            </a:r>
            <a:pPr algn="l" indent="0" marL="0">
              <a:lnSpc>
                <a:spcPct val="115000"/>
              </a:lnSpc>
              <a:buNone/>
            </a:pPr>
            <a:r>
              <a:rPr lang="en-US" sz="39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и питомниках из маленького участка растения получают большое число одинаковых особей. Это помогает быстро размножать ценные сорта и редкие формы.
</a:t>
            </a:r>
            <a:endParaRPr lang="en-US" sz="88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вегетативное размножение растения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последовательность развития нового растения из вегетативного органа или части побега без участия семян и опыления.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и половое размножение: главное отличие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2" name="Text 2"/>
          <p:cNvSpPr txBox="1"/>
          <p:nvPr/>
        </p:nvSpPr>
        <p:spPr>
          <a:xfrm>
            <a:off x="564100" y="170696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 родителей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бесполом размножении участвует одна особь, а при половом — обычно две. Поэтому бесполый способ проще и не требует поиска партнёра.
</a:t>
            </a:r>
            <a:endParaRPr lang="en-US" sz="800" dirty="0"/>
          </a:p>
        </p:txBody>
      </p:sp>
      <p:sp>
        <p:nvSpPr>
          <p:cNvPr id="13" name="Text 3"/>
          <p:cNvSpPr txBox="1"/>
          <p:nvPr/>
        </p:nvSpPr>
        <p:spPr>
          <a:xfrm>
            <a:off x="2177507" y="1711330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клеток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не связано с половыми клетками и оплодотворением. При половом размножении, наоборот, происходит слияние мужской и женской гамет.
</a:t>
            </a:r>
            <a:endParaRPr lang="en-US" sz="800" dirty="0"/>
          </a:p>
        </p:txBody>
      </p:sp>
      <p:sp>
        <p:nvSpPr>
          <p:cNvPr id="14" name="Text 4"/>
          <p:cNvSpPr txBox="1"/>
          <p:nvPr/>
        </p:nvSpPr>
        <p:spPr>
          <a:xfrm>
            <a:off x="3790907" y="1694393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Скорость процесса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обычно идёт быстрее, потому что организму не нужно образовывать специальные половые клетки и ждать встречи с другой особью.
</a:t>
            </a:r>
            <a:endParaRPr lang="en-US" sz="800" dirty="0"/>
          </a:p>
        </p:txBody>
      </p:sp>
      <p:sp>
        <p:nvSpPr>
          <p:cNvPr id="15" name="Text 5"/>
          <p:cNvSpPr txBox="1"/>
          <p:nvPr/>
        </p:nvSpPr>
        <p:spPr>
          <a:xfrm>
            <a:off x="5404310" y="1694381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потомков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Половое размножение создаёт больше наследственных различий, а бесполое чаще даёт похожих потомков. Это важно для приспособления к разным условиям среды.
</a:t>
            </a:r>
            <a:endParaRPr lang="en-US" sz="800" dirty="0"/>
          </a:p>
        </p:txBody>
      </p:sp>
      <p:sp>
        <p:nvSpPr>
          <p:cNvPr id="16" name="Text 6"/>
          <p:cNvSpPr txBox="1"/>
          <p:nvPr/>
        </p:nvSpPr>
        <p:spPr>
          <a:xfrm>
            <a:off x="7017724" y="1694368"/>
            <a:ext cx="1562100" cy="125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способа необходимы живым организмам: один помогает быстро увеличивать численность, другой — лучше приспосабливаться к изменениям и сохранять вид.
</a:t>
            </a:r>
            <a:endParaRPr lang="en-US" sz="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0900" y="1690170"/>
            <a:ext cx="3918900" cy="20166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встречается бесполое размножение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564108" y="1767600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отражает, что бесполое размножение широко распространено, но особенно часто встречается у одноклеточных организмов и у растений с простыми способами восстановления.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564100" y="2800492"/>
            <a:ext cx="3918900" cy="82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бесполое размножение у бактерий, грибов и растений. У животных оно встречается реже, но тоже играет важную роль.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660900" y="376505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58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Схематическое распределение по группам организмов по материалам школьного курса биологии
</a:t>
            </a:r>
            <a:endParaRPr lang="en-US" sz="65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49665" y="3019267"/>
            <a:ext cx="240975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бесполого размножения для экосистем и человека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природы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помогает видам быстрее восстанавливаться после пожаров, засухи и других нарушений среды, когда важно быстро вернуть численность и занять свободные участки.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сортов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сельском хозяйстве и садоводстве этот способ используют, чтобы сохранить ценные свойства растений. Потомки повторяют признаки материнского растения почти без изменений.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ценных форм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лабораториях и питомниках можно быстро получить много одинаковых растений из небольшой части побега. Это удобно для редких, декоративных и урожайных сортов.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Поддержание экосистем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Быстрое бесполое размножение помогает поддерживать численность организмов в природе и облегчает заселение новых мест, если условия остаются подходящими для жизни.
</a:t>
            </a:r>
            <a:endParaRPr lang="en-US" sz="738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5063" y="1467950"/>
            <a:ext cx="6593875" cy="18618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организмов и способов бесполого размножения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один и тот же тип размножения реализуется у разных организмов по-разному: через деление, почкование, споры, вегетативные органы или фрагментацию.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660942" y="3818475"/>
            <a:ext cx="3918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разных групп организмов есть свои способы бесполого размножения, но общий принцип один: новые особи возникают без слияния половых клеток.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64100" y="3429200"/>
            <a:ext cx="3918900" cy="17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7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школьного курса биологии
</a:t>
            </a:r>
            <a:endParaRPr lang="en-US" sz="757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размножение: быстро, просто, важно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Бесполое размножение особенно полезно там, где нужно быстро увеличить численность и сохранить удачные признаки. Но при изменении условий его главный минус — почти одинаковые потомки.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2026-05-31T19:06:02Z</dcterms:created>
  <dcterms:modified xsi:type="dcterms:W3CDTF">2026-05-31T19:06:02Z</dcterms:modified>
</cp:coreProperties>
</file>