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создающие пищу на свету и поддерживающие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множество живых существ, дают кислород и очищают воздух. Они укрепляют почву, удерживают влагу и создают среды, без которых невозможно существование лесов, лугов и полей.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 для жизни на Земле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растений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состоят из клеток, окружённых прочной клеточной стенкой. Она помогает сохранять форму, защищает клетку и делает ткани растений более устойчивыми к внешним воздействиям.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хлорофилл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зелёных частях растения находятся хлоропласты с хлорофиллом. Именно здесь при освещении происходит фотосинтез — процесс, благодаря которому растение само создаёт питательные вещества.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рост не прекращается после взросления. Новые клетки образуются в особых зонах роста, чаще всего на верхушках корней и побегов, поэтому растение увеличивается постепенно.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иметь корни, стебли, листья, цветки и плоды. Набор органов зависит от группы растения, но каждый из них выполняет свою важную задачу в жизни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прочная наружная оболочка, которая поддерживает форму клетки и защищает её от повреждений. Благодаря клеточной стенке ткани растений остаются крепкими и упругими.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содержимое клетки от внешней среды, а ядро управляет её работой. Вместе они обеспечивают обмен веществ и согласованность всех процессов внутри клетки.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заполнена водой и растворёнными веществами. Она помогает клетке сохранять внутреннее давление, запасать вещества и поддерживать упругость растительных тканей.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хлоропластах содержится хлорофилл, который улавливает свет. Здесь происходит фотосинтез, поэтому именно эти органоиды делают растения способными создавать органические вещества.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главным образом в листьях, но его результатом пользуется всё растение. Без этого процесса не было бы большинства органических веществ в природе.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растение использует свет, воду и углекислый газ, а результатом становятся пища и кислород.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процесса фотосинтеза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фотосинтез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 и их работа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 почве и всасывает воду с минеральными веществами. У многих видов он также служит местом запаса питательных веществ.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листья, цветки и плоды, а ещё проводит воду и растворённые вещества по всему растению. Он соединяет подземную и надземную части.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чаще всего становятся главным местом фотосинтеза. Через них растение получает углекислый газ и создаёт питательные вещества, используя световую энергию.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растению для размножения. Из него образуются семена и плоды, которые помогают новому поколению защищаться и распространяться.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 и их особенности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группы растений по среде жизни и способу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перехода от водорослей к цветковым усложняются строение растений и способы размножения.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царства растений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 — самые простые растения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обитают в морях, озёрах, прудах и сырых местах. Им особенно удобно там, где достаточно влаги и света для питания.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водорослей не делится на корень, стебель и листья. Такое тело называют слоевищем, потому что оно устроено проще, чем у наземных растений.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водорослей есть одноклеточные формы, например хлорелла, и крупные многоклеточные, например ламинария. Это показывает, насколько разнообразной может быть эта группа.
</a:t>
            </a:r>
            <a:endParaRPr lang="en-US" sz="10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на камнях и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часто покрывают почву, камни и стволы деревьев мягким зелёным ковром. Они хорошо заметны в лесу после дождя, когда поверхность становится влажной и почти блестящей. Такой покров помогает удерживать влагу в природе.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получают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мхов нет настоящих корней, поэтому воду они впитывают всей поверхностью тела. Вместо корней у них ризоиды, которые помогают прикрепляться к субстрату и жить в сырых местах, где влага доступна постоянно.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 его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особенно известен способностью накапливать воду. Поэтому он растёт на болотах и в очень влажных местах, где другие растения чувствуют себя хуже. Его мягкие подушки легко удерживают много влаги.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 мире влажных мест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мхов и папоротников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этапов, зависящих от влаги.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зелёные жители леса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папоротники встречаются в тенистых и влажных местах: в лесах, оврагах, возле ручьёв. Им нужна вода и защита от прямого солнца, поэтому сухие участки им подходят хуже.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на 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вай находятся мелкие мешочки — спорангии, в которых созревают споры. Они разносятся ветром и дают начало новому растению, если попадают в подходящие условия.
</a:t>
            </a:r>
            <a:endParaRPr lang="en-US" sz="889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известны не только как лесные растения, но и как часть древней природы Земли. Далёкие предки современных папоротников участвовали в образовании каменного угля.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корневище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папоротников есть корни, стебель часто скрыт под землёй в виде корневища, а крупные листья называются вайями. Такое строение помогает им прочно закрепляться и быстро разрастаться.
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семена лежат не внутри плода, а на чешуйках шишек. Поэтому такие растения относят к голосеменным, то есть к группе с открытым семенем.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хвойных листья превратились в узкую хвою. Такая форма уменьшает испарение воды, поэтому растения легче переносят холод, ветер и сухой воздух.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суровым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хорошо растут на бедных почвах и в холодном климате. Их древесина и стройная форма помогают выдерживать снег, а густая крона защищает побеги.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хвойным относятся сосна, ель, лиственница и можжевельник. Эти растения часто образуют леса, которые служат домом для животных и помогают очищать воздух.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отличаются наличием цветка и плода, который защищает семена и помогает их распространению. Это самая разнообразная группа наземных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явное превосходство покрытосеменных по разнообразию. Их успех связан с цветком, плодом и широким распространением в разных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«Царство растений»; значения приведены как наглядное сравнение для школьной диаграммы.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 — самая большая группа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двух крупных групп растений по семенам, листьям и органам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связано со способом образования семян: у хвойных они открытые, у цветковых — защищены плодом. Это влияет на распространение и разнообразие групп.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хвойных и цветковых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обычно один главный ствол, который хорошо заметен даже издалека. Высота и прочный древесный ствол помогают им получать больше света и выдерживать вес кроны.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имеют несколько одревесневших стеблей, растущих от основания. Такая форма делает растение более ветвистым и помогает ему восстанавливаться после повреждений.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 стебли мягкие и зелёные, потому что они не покрыты толстой древесиной. Многие травянистые растения быстро растут, цветут и успевают дать семена за один сезон.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и другие пустынные растения умеют сохранять воду там, где дождей почти нет. Их толстые стебли накапливают влагу, а листья часто превращены в колючки, чтобы меньше испарять её и защищаться от животных.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кувшинки, ряски и других водных растений особое строение помогает жить на поверхности или в толще воды. У них тонкие листья, а у некоторых есть воздушные полости, которые удерживают растение на воде.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этаж леса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растениям приходится бороться за свет под кронами высоких деревьев. Поэтому у многих лесных видов листья широкие и тонкие: они лучше улавливают слабый свет и помогают растению расти в тени.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приспосабливаются к среде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не только пищу и кислород, но и сырьё для бумаги, тканей и лекарств. Они поддерживают привычную жизнь людей каждый день.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растений тесно связаны между собой: они важны и для экосистем, и для хозяйства человека. Потеря растений сразу ослабляет обе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«Значение растений»; данные условные, используются для наглядности.
</a:t>
            </a:r>
            <a:endParaRPr lang="en-US" sz="69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 природы и 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 их охрана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становятся ещё уязвимее из-за вырубки лесов, загрязнения воды и воздуха, пожаров и неосторожного сбора красивых дикорастущих цветов. Иногда достаточно одного сезона, чтобы популяция сильно сократилась.
</a:t>
            </a:r>
            <a:endParaRPr lang="en-US" sz="1094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охраны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Красную книгу заносят виды, которым особенно нужна защита. Такой список помогает привлечь внимание к исчезающим растениям и напомнить людям, что их нельзя уничтожать или собирать без необходимости.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заказники, ботанические сады и семенные банки помогают сохранять редкие виды и изучать их. Эти меры дают растениям шанс восстановиться и пережить неблагоприятные изменения среды.
</a:t>
            </a:r>
            <a:endParaRPr lang="en-US" sz="10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растения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простые действия, которые уменьшают вред природе в лесу, парке и во дворе.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удивительно разнообразны, но всех их объединяют общие признаки и огромная роль в жизни Земли. Они кормят, защищают и поддерживают всё живое, поэтому нуждаются в нашей заботе.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 живой природы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2026-05-31T19:27:43Z</dcterms:created>
  <dcterms:modified xsi:type="dcterms:W3CDTF">2026-05-31T19:27:43Z</dcterms:modified>
</cp:coreProperties>
</file>