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скульптура поверхности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постоянно создаётся и меняется силами природы.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рельеф нужен географу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помогает понять, где удобнее строить города, прокладывать дороги, развивать сельское хозяйство и промышленность. Он также влияет на реки, почвы и климат, а значит — на жизнь людей и природные условия территорий.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суши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заметные неровности поверхности, где перепады высот велики, а склоны обычно крутые. Горы образуют хребты, системы и отдельные горные страны.
</a:t>
            </a:r>
            <a:endParaRPr lang="en-US" sz="2117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равнин характерна ровная или слегка волнистая поверхность с небольшими перепадами высот. Они занимают большие пространства и часто удобны для жизни и хозяйства.
</a:t>
            </a:r>
            <a:endParaRPr lang="en-US" sz="2117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находятся высоко над уровнем моря, но поверхность у них сравнительно выровненная. Такое сочетание делает их похожими и на горы, и на равнины.
</a:t>
            </a:r>
            <a:endParaRPr lang="en-US" sz="2117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и 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различаются прежде всего абсолютной высотой. Низменности лежат ниже, а возвышенности поднимаются выше окружающих территорий, но остаются менее высокими, чем горы.
</a:t>
            </a:r>
            <a:endParaRPr lang="en-US" sz="2117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Котловины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Котловины представляют собой понижения поверхности, окружённые более высокими участками. Они могут быть связаны с тектоническими движениями, выветриванием или деятельностью воды и льда.
</a:t>
            </a:r>
            <a:endParaRPr lang="en-US" sz="2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самая заметная форма рельефа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на сотни и тысячи метров над окружающей местностью. Именно поэтому они хорошо заметны на карте и в природе, а их формы резко выделяются среди других участков суши.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гор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строении гор выделяют вершину, склон, подножие и седловину. Эти части помогают описывать форму горы и понимать, насколько сложным может быть движение по горной местности.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горы редко встречаются сами по себе: чаще они входят в хребты и целые горные системы. Такие области охватывают большие территории и сильно влияют на природу вокруг.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точка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нашей планеты — Джомолунгма, или Эверест. Её высота составляет 8848,86 м над уровнем моря, что показывает масштаб горных неровностей Земли.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всегда точно показывает внешний вид поверхности, но помогает быстро различать основные формы рельефа и сравнивать их 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абсолютная высота, тем заметнее переход от равнин к горам; именно высота служит главным классификационным признаком.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основных форм рельефа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сведения по классификации форм рельефа по абсолютной высоте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равнины удобны для жизни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поселения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проще строить дома, кварталы и крупные населённые пункты. Ровная поверхность облегчает планировку улиц и делает освоение территории менее затратным.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Прокладывать дороги, железные линии и трубопроводы на равнине легче, чем в горах. Меньше перепадов высот — меньше препятствий для движения и строительства.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территории удобны для полей и пастбищ. Здесь проще использовать технику, обрабатывать почву и выращивать культурные растения на больших площадях.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равнин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равнины возникли из речных наносов, морских отложений или под действием древних ледников. Поэтому их поверхность может быть очень разной по составу и возрасту.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рельефа и их признаки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основные формы рельефа по высоте, внешнему виду и происхождению.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различаются не только высотой, но и внешним обликом; это помогает определять их на карте и в природе.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рельеф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внутренние и внешние силы вместе формируют поверхность Земли.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Земли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00000"/>
              </a:lnSpc>
              <a:buNone/>
            </a:pPr>
            <a:r>
              <a:rPr lang="en-US" sz="2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постоянно движутся, хотя очень медленно. Их столкновения, расхождения и сдвиги меняют строение земной коры и создают крупные неровности поверхности.
</a:t>
            </a:r>
            <a:endParaRPr lang="en-US" sz="2430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Складчатость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сжимаются, слои пород сминаются в складки. Так формируются горы и горные цепи, которые могут занимать огромные территории на материках.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поднятия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земная кора разрывается, образуются разломы, а отдельные её участки поднимаются или опускаются. Эти движения создают заметные ступени, впадины и поднятые блоки.
</a:t>
            </a:r>
            <a:endParaRPr lang="en-US" sz="2366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2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проявляются и через землетрясения, и через вулканизм. Они могут быстро изменить поверхность, а иногда и полностью преобразовать отдельные участки рельефа.
</a:t>
            </a:r>
            <a:endParaRPr lang="en-US" sz="24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 вулканические формы рельефа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конус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накапливают вокруг жерла слои лавы и пепла, из которых постепенно вырастает вулканический конус. Его форма зависит от состава магмы и характера извержений.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 и лавовые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вулкана часто находится кратер — углубление, через которое выходят магма, газы и пепел. Застывшая лава образует лавовые поля и новые участки суши.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жидкая лава покрывает большие площади, образуются лавовые плато. Такие формы рельефа отличаются относительно ровной поверхностью, хотя их происхождение связано с мощными извержениями.
</a:t>
            </a:r>
            <a:endParaRPr lang="en-US" sz="2300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вулканических районов приурочено к границам литосферных плит. Здесь вещества земных недр легче поднимаются вверх, поэтому извержения происходят чаще.
</a:t>
            </a:r>
            <a:endParaRPr lang="en-US" sz="24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эти процессы идут одновременно и особенно заметны там, где сильно меняются влажность, температура и сила ветра.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самый заметный агент изменения рельефа, но итог всегда создаётся совместной работой всех внешних сил.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изменяют поверхность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«Внешние силы рельефообразования»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 от истока к устью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течёт быстро, врезается в породы и углубляет русло. Здесь образуются узкие долины, пороги, водопады, овраги и каньоны.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становится спокойнее, и наносы откладываются. Так формируются дельты, широкие поймы и равнинные участки у устья.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уменьшается, река переносит обломки пород и расширяет долину. Появляются излучины, пойма и более пологие берега.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32197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7229708"/>
            <a:ext cx="632400" cy="562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силы, которые меняют поверхность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Двигаясь, ледник царапает и шлифует породы, переносит камни и песок. После его таяния остаются троговые долины, кары и моренные гряды.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и на открытых побережьях ветер поднимает песок, переносит его на большие расстояния и накапливает в виде дюн и барханов.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волны постоянно разбивают берега, подмывают обрывы и уносят обломки. В результате появляются бухты, террасы и новые очертания линии берега.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человека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удобнее жить
</a:t>
            </a:r>
            <a:pPr algn="l" indent="0" marL="0">
              <a:lnSpc>
                <a:spcPct val="100000"/>
              </a:lnSpc>
              <a:buNone/>
            </a:pPr>
            <a:r>
              <a:rPr lang="en-US" sz="2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обычно выбирают для городов, дорог и крупных предприятий: здесь легче строить, прокладывать коммуникации и развивать сельское хозяйство без больших затрат.
</a:t>
            </a:r>
            <a:endParaRPr lang="en-US" sz="2688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горы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развиваются туризм, альпинизм и добыча полезных ископаемых. Горные реки тоже важны: их энергию используют для работы гидроэлектростанций.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есть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усложняют строительство и транспорт, а в низинах возрастает опасность наводнений и заболачивания, поэтому такие территории требуют особой защиты.
</a:t>
            </a:r>
            <a:endParaRPr lang="en-US" sz="26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542607"/>
            <a:ext cx="10121400" cy="28131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хозяйственная деятельность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рельефа по-разному помогают человеку и создают свои ограничения. Это видно на примере главных типов поверхности.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ровнее поверхность, тем проще освоение территории; чем сложнее рельеф, тем важнее учитывать его ограничения и ресурсы.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курсу географии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высокие вершины и глубочайшие впадины — лишь небольшая часть общей неровности земной поверхности.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экстремальными точками огромна: рельеф Земли включает и высочайшие горы, и глубоководные впадины.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и глубочайшие точки Земли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8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Джомолунгма — 8848,86 м по данным Непала и КНР (2020), Марианская впадина — около 11 034 м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рельефа на карте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физической карты и горизонталей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меняется со временем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постепенно разрушаются под действием выветривания, воды и перепадов температуры. Их склоны становятся более пологими, а обломки пород уносятся вниз.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 рек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углубляют долины, переносят наносы и меняют очертания равнин. Эти изменения идут медленно, но непрерывно, особенно в больших речных системах.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низинах, озёрах и морях осадки оседают слоями. Со временем они образуют новые породы и постепенно выравнивают поверхность.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извержения вулканов способны резко поднять, опустить или разрушить участки поверхности, заметно изменяя рельеф за короткое время.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659973"/>
            <a:ext cx="10121400" cy="28131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территории России показывают, насколько разнообразна поверхность страны: здесь есть равнины, горы и плоскогорья.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России сочетаются обширные равнины и высокие горные области, поэтому природные условия сильно различаются по регионам.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России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 — результат постоянных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похож на живую скульптуру: его создают внутренние силы, а затем непрерывно изменяют вода, ветер, лед и температура. Поэтому поверхность нашей планеты никогда не остаётся одинаковой.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2026-06-02T17:17:58Z</dcterms:created>
  <dcterms:modified xsi:type="dcterms:W3CDTF">2026-06-02T17:17:58Z</dcterms:modified>
</cp:coreProperties>
</file>