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прямую и обратную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распознавать зависимости и находить неизвестные значения по условию.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рассматривают ситуации, где одна величина зависит от другой: цена и количество, путь и время, число работников и срок выполнения. Важно узнать тип зависимости, выбрать формулу и проверить ответ по смыслу.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Пропорциональности в задачах 7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главный признак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Движутся в одном направлении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прямой пропорциональности обе величины меняются одинаково: если одна растёт, другая тоже растёт; если одна уменьшается, другая тоже уменьшается. Это удобно заметить в жизненных и учебных задачах.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зависимости — отношение y/x остаётся неизменным. Если оно одинаково для всех пар чисел в таблице, значит, перед нами прямая пропорциональность.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её так: y = kx, где k — коэффициент пропорциональности. Он показывает, во сколько раз изменяется y при изменении x и остаётся постоянным для всей задачи.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связь легко увидеть в покупках, когда цена одной вещи не меняется, в движении при постоянной скорости и в задачах на массу одинаковых предметов.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величины увеличиваются или уменьшаются вместе, а при проверке в таблице получается одно и то же отношение, зависимость нужно считать прямой пропорциональностью.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 и обратной пропорциональности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формулы и признаки, чтобы быстро определить тип зависимости в задаче.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и тому, что остаётся постоянным, можно безошибочно определить тип зависимости.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пропорциональностей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 прямой пропорциональности
</a:t>
            </a:r>
            <a:endParaRPr lang="en-US" sz="2598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начало координат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 всегда проходит через точку (0; 0). Это удобно: по одной линии сразу видно, что при нулевом значении одной величины другая тоже равна нулю. Такая форма помогает быстро проверять построение.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из таблицы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изображения берут несколько пар чисел из одной таблицы значений и отмечают их на координатной плоскости. Если точки лежат на одной прямой, значит, зависимость выбрана верно, а вычисления выполнены аккуратно.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наклон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коэффициенте k линия поднимается вправо вверх. Чем больше коэффициент, тем круче наклон. Это показывает, что одна величина растёт быстрее другой и связь между ними остаётся устойчивой.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стоят тетради при одинаковой цене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одной тетради не меняется, поэтому каждая следующая покупка увеличивает общую стоимость на 12 рублей.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растёт прямо пропорционально количеству: удвоение числа тетрадей удваивает цену.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пропорциональность: главный признак
</a:t>
            </a:r>
            <a:endParaRPr lang="en-US" sz="2671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меняются навстречу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обратной пропорциональности одна величина увеличивается, а другая уменьшается. Если первая становится меньше, вторая, наоборот, возрастает. Такой тип связи часто встречается в задачах о совместной работе и движении.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обратной пропорциональности — постоянное произведение x·y. Если в таблице значений произведение одинаково, значит, величины связаны именно так, а не по прямой зависимости.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её так: y = k/x. Коэффициент k сохраняется для всей задачи и помогает находить неизвестное значение, когда известна одна пара связанных величин.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7 класса это число рабочих и время выполнения работы, скорость и время на одном и том же пути, а также количество упаковок и масса одной упаковки.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смыслу задачи увеличение одной величины должно уменьшать другую, а в таблице получается одинаковое произведение, зависимость следует считать обратной пропорциональностью.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прямую пропорциональность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условию и таблице значений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обратную пропорциональность
</a:t>
            </a:r>
            <a:endParaRPr lang="en-US" sz="2483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действительно ли при увеличении одной величины другая должна уменьшаться. Если это так, задача относится к обратной пропорциональности, и можно переходить к формуле.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запись y = k/x или x·y = k. Затем по известным данным находят коэффициент k, который остаётся постоянным для всей задачи и помогает вычислить неизвестную величину.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k подставляют нужное значение в формулу и получают ответ. Важно не перепутать умножение и деление, потому что при обратной зависимости величины связаны иначе, чем при прямой.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обязательно сравнивают со смыслом задачи: если работников стало больше, время должно стать меньше; если скорость выросла, время на тот же путь должно уменьшиться. Единицы измерения тоже сохраняют.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текстовых задачах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в условии сразу подсказывают тип зависимости и помогают выбрать нужную формулу.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условии часто позволяют определить тип зависимости ещё до вычислений.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из текстовых задач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 покупке: количество и стоимость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ручка стоит 15 рублей, то каждая следующая добавляет к сумме те же 15 рублей. Поэтому стоимость меняется вместе с количеством одинаковых предметов и подчиняется прямой пропорциональности.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 ручек получаем 30 рублей, для 3 — 45 рублей, для 4 — 60 рублей. По таблице легко увидеть, что при увеличении количества в несколько раз стоимость меняется так же.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пропорциональности равен 15, потому что именно столько стоит одна ручка. Это число не меняется, пока цена за единицу товара остаётся постоянной.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быстро определить тип зависимости: чем больше одинаковых предметов покупают, тем выше общая стоимость. Значит, здесь удобно использовать формулу y = kx.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время при одинаковом пути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 всех случаях одинаковый, поэтому сравнивается только скорость и затраченное время. Это удобно для наблюдения за обратной зависимостью.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скорость, тем меньше время. Произведение скорости на время остаётся постоянным, значит, это обратная пропорциональность.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составлены по условию задачи: путь 120 км.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прямую зависимость там, где величина должна уменьшаться, или наоборот. Чтобы избежать ошибки, нужно сначала понять, как изменяются обе величины.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умножения используют деление или забывают, что для обратной пропорциональности работает произведение. Формулу следует выбирать только после анализа условия задачи.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единиц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не указать рубли, часы, километры или штуки, решение выглядит незавершённым. Единицы помогают проверить, что вычисления выполнены верно и ответ понятен.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сравнить ответ с условием. Например, если работников стало больше, время не может вырасти. Такая проверка сразу показывает неверный результат.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коэффициенте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найденный коэффициент приводит к неправильному ответу даже при правильной формуле. Поэтому сначала нужно аккуратно использовать известную пару значений, а потом выполнять вычисление.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 условию задачи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тип зависимости и не ошибиться в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работа — разное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Бригада из 8 одинаковых рабочих завершает дело за 6 часов. Когда к ним присоединяются ещё люди, та же работа распределяется между большим числом исполнителей, поэтому время выполнения уменьшается. Объём работы при этом не меняется.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рабочих — быстрее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работников становится 12, они справляются быстрее, чем 8 человек. А при 16 рабочих время сокращается ещё сильнее. Такое изменение хорошо видно в таблице значений и помогает понять обратную пропорциональность.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обратная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работников и время выполнения задачи связаны произведением, которое остаётся постоянным. Поэтому при увеличении одной величины другая обязательно уменьшается, если объём работы и условия не меняются.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работа: почему это обратная пропорциональность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пропорциональности в числовых примерах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коэффициент зависит от смысла задачи, но внутри одной задачи остаётся постоянным.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помогает связать известные и неизвестные величины. Если условие не меняется, значение k остаётся тем же и позволяет быстро получить ответ.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условиям учебных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значений для двух типов зависимостей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таблиц удобно делать по одному признаку: одинаковому отношению или одинаковому произведению. Это позволяет не путать два типа зависимости.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первой зависимости сохраняется отношение y/x, у второй — произведение x·y. По таблице значений можно быстро определить вид пропорциональности.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числовые примеры, составленные для сравнения двух зависимостей.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 самоконтроль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с 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перечитать задачу и убедиться, что ответ относится именно к тем величинам, которые были найдены. Это помогает не перепутать числа и смысл.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смысл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пропорциональности большее значение одной величины обычно ведёт к большему ответу. Для обратной пропорциональности увеличение первой величины, наоборот, уменьшает вторую.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обязательно должны быть правильные единицы: рубли, часы, километры, штуки или другие. Без них результат выглядит неполным и может быть неправильно понят.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Пересчитать при сомнении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кажется слишком большим или слишком маленьким, стоит заново проверить формулу, коэффициент и арифметические действия. Такой самоконтроль часто исправляет ошибку до записи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правила для запоминания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величины меняются вместе, используйте формулу y = kx. В таблице значений отношение y/x остаётся постоянным, поэтому удобно проверять ответ именно этим способом.
</a:t>
            </a:r>
            <a:endParaRPr lang="en-US" sz="127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величина растёт, а другая уменьшается, подходит формула y = k/x. Здесь важно помнить, что постоянным остаётся произведение x·y.
</a:t>
            </a:r>
            <a:endParaRPr lang="en-US" sz="128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«по цене», «за каждый», «при постоянной скорости» обычно указывают на прямую пропорциональность. Они помогают быстрее заметить нужную формулу в тексте задачи.
</a:t>
            </a:r>
            <a:endParaRPr lang="en-US" sz="118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«чем больше… тем меньше…», «на одинаковую работу» и «на одинаковый путь» часто означают обратную пропорциональность. Такие подсказки экономят время при решении.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Пропорциональность: видеть связь и решать быстрее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Научившись замечать, как связаны две величины, легче выбрать нужную формулу, найти коэффициент и проверить ответ. Эти правила помогают уверенно решать задачи о покупках, движении и работе.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2026-05-29T23:26:25Z</dcterms:created>
  <dcterms:modified xsi:type="dcterms:W3CDTF">2026-05-29T23:26:25Z</dcterms:modified>
</cp:coreProperties>
</file>