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английского языка: любит ли Венди красный цвет?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подсказки и отвечаем по-английски: Does Wendy like red?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red означает «красный». Оно короткое, звучит чётко и легко запоминается. В уроке мы учимся задавать вопрос Does Wendy like red? и отвечать: Yes, she does. или No, she doesn’t.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 — это красный цвет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подсказка: красные вещи рядом с Венди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предметы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Венди есть красные вещи, это сразу привлекает внимание. Одежда, ленты, игрушки, шарики или сумка могут подсказать, нравится ли ей этот цвет.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который заметен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хорошо виден даже издалека. Поэтому один яркий предмет может стать первой подсказкой в нашем маленьком английском расследовании.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не просто увидеть красный цвет, а заметить, повторяется ли он рядом с Венди. Чем больше подсказок, тем точнее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быстрее запомнить короткое слово и не перепутать его с другими цветами.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 слово red звучит в ключевой фразе урока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формулировки урока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ответ на вопрос про Венди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собирать подсказки и не угадывать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в одежде и деталях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платье, куртка или обувь сразу выделяются. Если Венди часто появляется в таких деталях, это может говорить о её симпатии к красному цвету.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акценты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Бантик, заколка или сумка тоже важны. Иногда именно маленькая красная деталь показывает любимый цвет героя лучше, чем целая одежда.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красные детали встречаются не один раз, а снова и снова, подсказка становится сильнее. Тогда мы уже не просто смотрим, а сравниваем поведение.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789" y="3239784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характер бывает у красного цвета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 обычно ассоциируется с радостью и энергией. Он делает картинку живой и сразу поднимает настроение.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часто кажется смелым и уверенным. Он подходит героям, которые не боятся быть заметными и любят яркие решения.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цвет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напоминает движение и активность. Если Венди любит яркие и бодрые вещи, этот цвет может ей нравиться.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энергии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559" y="118520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Венди на красный предмет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07050" y="1422025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 с интересом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внимательно смотрит на красный предмет, это уже хороший знак. Интерес показывает, что цвет ей не безразличен.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007050" y="2565788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Улыбается и тянется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или желание взять предмет в руки делают подсказку сильнее. Так мы видим, что красный вызывает у неё приятные эмоции.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007050" y="3709550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Радуется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такая реакция повторяется, можно делать более уверенный вывод. Один взгляд — это намёк, а повторение — почти маленькое доказательство.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красного с другими цветами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красный встречается чаще других цветов, это важная подсказка. Повторение показывает, что именно он может быть любимым.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появления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сравнить красный не только сам по себе, но и рядом с синим, зелёным, жёлтым и розовым. Так ответ будет честным.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шире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чаще появляются другие цвета, вывод меняется. Тогда красный может нравиться, но не быть самым любимым.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баланс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угадывать и не спорить с картинкой. Мы просто внимательно собираем признаки и делаем аккуратный вывод.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торопимся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школьный ответ на вопрос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ответ строится по цепочке наблюдений за красными подсказками.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словно подаёт сигнал: «Смотри сюда!». Он выделяется среди других оттенков и сразу привлекает взгляд. Поэтому красные вещи на одежде или игрушках запоминаются быстрее, чем тихие и спокойные цвета.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виден сразу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появляется красный шарик, лента или машинка, глаз будто сам останавливается. Этот цвет напоминает яркий флажок на ветру: он заметный, весёлый и очень легко остаётся в памяти после урока.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флажок внимания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красный легко заметить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красный появляется не один раз, а снова и снова, это уже серьёзная подсказка. Один предмет может быть случайностью, а повторение показывает привычку выбирать именно этот цвет.
</a:t>
            </a:r>
            <a:endParaRPr lang="en-US" sz="1373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Венди улыбается, смотрит внимательно или тянется к красному предмету, её поведение помогает сделать вывод. Настроение рядом с цветом часто говорит больше, чем одно короткое слово.
</a:t>
            </a:r>
            <a:endParaRPr lang="en-US" sz="1252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доказательств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уверенный ответ получается тогда, когда красный цвет виден в одежде, игрушках и деталях сразу. Чем больше одинаковых подсказок, тем легче сказать: ответ действительно не случайный.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подсказки для ответа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запутать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раз — не 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надела красное только однажды, это ещё не значит, что именно этот цвет ей нравится больше всех. Иногда выбор просто случайный, как носок, который попал в пару без всякого плана.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Яркий, но не любимый
</a:t>
            </a:r>
            <a:pPr algn="l" indent="0" marL="0">
              <a:lnSpc>
                <a:spcPct val="115000"/>
              </a:lnSpc>
              <a:buNone/>
            </a:pPr>
            <a:r>
              <a:rPr lang="en-US" sz="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может нравиться потому, что он заметный и весёлый, а не потому, что он самый любимый. Дети часто тянутся к ярким вещам, даже если потом выбирают совсем другой цвет.
</a:t>
            </a:r>
            <a:endParaRPr lang="en-US" sz="1219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цвета тоже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синий, жёлтый или розовый, нужно посмотреть, что Венди выбирает чаще. Один красный предмет ещё не даёт полного ответа, поэтому вывод лучше не торопить.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любит не только красный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за выбором цветов и замечаем, как часто красный появляется среди других оттенков.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признаки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часто встречается рядом с Венди, и она выбирает его снова. Тогда ответ звучит уверенно: Yes, she does.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признаки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красный появляется редко или случайно, вывод становится осторожным. Здесь лучше сказать: maybe, or not sure, чтобы не угадывать.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подсказкам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предметы, потом на выбор и реакцию. Только после этого делаем школьный вывод, а не прыгаем к ответу первым делом.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Вероятный вывод по подсказкам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красные подсказки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стоит рядом с красным шариком, лентой и яркой деталью одежды. Когда один и тот же цвет встречается сразу в нескольких местах, он выглядит уже не случайным, а по-настоящему важным.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повторяется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Венди снова тянется к красным вещам, это помогает понять её вкус. Повторяющийся выбор работает как маленькое доказательство: цвет не просто заметен, он ей действительно нравится.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уверенный ответ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по-английски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5902" y="1482722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достаточно сказать: Yes, she does. Эта фраза короткая, как хлопок в ладоши, и её легко запомнить даже после одного прочтения.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60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более полный ответ, можно сказать: Yes, Wendy likes red. В этой фразе есть и имя, и цвет, поэтому она звучит очень понятно для школьного ответа.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331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подсказки не подтверждают выбор, говорят: No, she doesn’t. Такая фраза помогает честно ответить и не перепутать уверенный вывод с догадкой.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нужно пересмотреть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Венди может взять красный, а завтра — жёлтый или синий. У детей вкусы подвижные, поэтому один день не всегда показывает всё сразу и навсегда.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меняется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заметили другой любимый цвет, старый вывод стоит проверить ещё раз. Новая деталь может изменить картину и показать, что красный был не единственным вариантом.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подсказки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сравнить, какие цвета выбираются чаще и с какой улыбкой. Чем больше наблюдений, тем точнее ответ и тем меньше весёлых ошибок на уроке.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внимательнее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финальным ответом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выбрать правильный короткий ответ без лишних догадок.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красный цвет часто рядом с Венди и она выбирает его снова, ответ простой: Wendy likes red. Когда подсказок мало, лучше сказать осторожно и проверить ещё раз.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любит ли Венди красный?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2026-05-30T07:22:55Z</dcterms:created>
  <dcterms:modified xsi:type="dcterms:W3CDTF">2026-05-30T07:22:55Z</dcterms:modified>
</cp:coreProperties>
</file>