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глагола: что нужно знать в 7 классе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Инфинитив: начальная форма глагола, по которой удобно изучать язык.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инфинитив в русском языке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помогает находить слово в словаре, выполнять разбор и понимать, как устроен глагол. Она встречается и в обычной речи, и в правилах, поэтому умение узнавать её очень важно.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инфинитив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называет действие в самом общем виде, без указания, кто его выполняет. Поэтому он служит исходной формой для многих других глагольных форм.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инфинитиву можно задать вопросы что делать? и что сделать? Они помогают отличить его от личных форм глагола и не перепутать с другими словами.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форме относятся слова писать, построить, беречь. Они называют действие, но не сообщают ни о лице, ни о числе, ни о времени.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инфинитив может обозначать действие как процесс или как завершённый результат. Это связано с несовершенным и совершенным видом глагола.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вида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468158"/>
            <a:ext cx="3765900" cy="1030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 личные формы глагола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формы глагола и увидим, чем инфинитив отличается от личной формы.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не изменяется по лицам и числам, а личная форма показывает, кто и когда выполняет действие.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«Неопределённая форма глагола» для 7 класса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инфинитив в словах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часто оканчивается на -ть, -ти или -чь. Эти части слова помогают быстро узнать неопределённую форму в тексте и при разборе.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окончания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читать, писать, строить, беречь, нести, печь окончание или суффикс заметен особенно ясно. Такие примеры удобно сравнивать между собой.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написания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не показывает формы я, ты, он, мы или они. Он только называет действие, не связывая его с конкретным действующим лицом.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указания лица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инфинитив в предложении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отличить неопределённую форму от других глагольных форм.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инфинитива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бывает несовершенного и совершенного вида. Это помогает понять, обозначает ли слово действие как процесс или как уже завершённый результат.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неопределённой формы может быть постфикс -ся или -сь. Такие глаголы называют возвратными, например умываться или смеяться.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может быть переходным, если действие направлено на предмет: читать книгу, строить дом, решать задачу. Это важно для морфологического разбора.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Переходность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не имеет лица, числа, времени и рода. Именно поэтому его называют начальной и неизменяемой формой глагола.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окончания инфинитива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окончания помогают быстро узнать неопределённую форму в слове и отличить её от личных форм.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примеры: делать, читать, нести, везти, беречь, печь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окончание -ть; формы на -ти и -чь тоже важны и требуют внимания к основе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 орфографические подсказки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показывает, какие слова связаны между собой по смыслу и строению. Это помогает находить однокоренные глаголы и проверять их формы.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найти инфинитив, легче определить, как пишется нужная глагольная форма. Поэтому эта форма полезна не только в грамматике, но и в орфографии.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орфографии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окончанием в инфинитиве часто стоят суффиксы -а-, -я-, -и-, -е-. Они помогают увидеть строение слова и подобрать родственные формы.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перед окончанием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меняют основу: печь — пеку, беречь — берегу. Такие чередования нужно замечать, чтобы не ошибиться в написании и разборе.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Видовые пары в неопределённой форме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инфинитивы разных видов и увидим, как они связаны по смыслу.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пары глаголов по теме вида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инфинитиву удобно сравнивать видовые пары и понимать, чем процесс отличается от завершённого действия.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инфинитив работает в составе сказуемого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с глаголами желания инфинитив называет само действие, а первое слово показывает отношение говорящего: хочу читать, люблю рисовать, мечтаю путешествовать.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стоят слова начал, стал, принялся, инфинитив обозначает то, что только начинается: начал работать, стал искать, принялся решать задачу.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глаголами продолжения инфинитив помогает передать длительность процесса: продолжал читать, продолжает тренироваться, будет искать ответ, не прекращая действия.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могу, умею, способен связываются с инфинитивом и уточняют, что именно человек может делать: могу решить, умею рисовать, способен помочь.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и умение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 пословицах и устойчивых выражениях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часто строятся на инфинитиве, потому что он делает совет общим и понятным каждому. В фразе вроде «учиться — всегда пригодится» нет названия конкретного человека, зато есть ясное правило для всех.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мысль, которая запоминается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устойчивых выражениях инфинитив помогает говорить точно и выразительно. Формулы типа «любить — значит беречь» звучат как небольшой жизненный вывод и легко подходят для плаката, тетради или страницы с правилами.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нескольких словах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такой темы хорошо подойдут книги, школьные тетради и свиток с пословицей. Они показывают, что инфинитив встречается не только в учебнике, но и в коротких народных формулировках.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Изображение, которое поддерживает текст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встречается инфинитив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особенно удобен там, где нужно назвать действие без указания исполнителя: в памятках, правилах и кратких инструкциях.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сравнения сфер употребления по материалам темы «Неопределённая форма глагола».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главные сферы — инструкции и правила. В разговорной речи инфинитив чаще связан с целью, а в пословицах — с обобщённым советом.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30334"/>
            <a:ext cx="3765900" cy="1705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инфинитива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частые ошибки и правильные признаки, чтобы быстрее узнавать неопределённую форму глагола.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 — вопрос и неизменяемость формы. Если слово не показывает лицо, число и время, но называет действие, это инфинитив.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материалы по теме «Инфинитив» для 7 класса.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морфологического разбора инфинитива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последовательность анализа неопределённой формы глагола.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варианта постфикса помогают записывать такие формы правильно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о возвратных глаголах.
</a:t>
            </a:r>
            <a:endParaRPr lang="en-US" sz="1196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 —ся и вариант -сь показывают возвратность: действие связано с самим действующим лицом или его состоянием.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 правилах и инструкциях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делает правило лаконичным: не шуметь, не бегать, соблюдать порядок. Такие формулировки легко прочитать, быстро понять и запомнить даже без длинных объяснений.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понятно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инструкциях важно само действие, а не тот, кто его выполняет. Поэтому инфинитив удобно использовать в памятках по безопасности, школьных правилах и дорожных знаках.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деталей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инфинитивом помогают мягко, но точно обозначить запрет или совет: беречь книги, выключать свет, не спешить. Они звучат строго и одновременно нейтрально.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вежливого запрета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хорошо смотрятся на стенде или листовке рядом с изображением класса, знака или памятки. Краткий текст сразу подсказывает, какое действие нужно выполнить или избежать.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превратить в плакат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инфинитива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удобно узнавать по сочетанию формы и смысла: он называет действие, но не сообщает, кто, когда и сколько его выполняет.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признаков по правилам русского языка для 7 класса.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ориентиры — вопрос и отсутствие личных форм. Остальные признаки уточняют разбор и помогают не спутать инфинитив с другими глагольными формами.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 инфинитиве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называет действие в самом общем виде и служит начальной формой глагола. По нему удобно находить слово в словаре и начинать морфологический разбор.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инфинитив, нужно задать вопрос что делать? или что сделать?. Если слово отвечает на один из этих вопросов, оно обозначает неопределённую форму.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вопрос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не изменяется по лицам, числам, временам и родам. Поэтому у него нет форм я, ты, он, мы, они, как у личных глагольных форм.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распознавания важны окончание, смысл действия и грамматические особенности: вид, возвратность, переходность. Вместе они помогают уверенно отличать инфинитив от других слов.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помогает понять глагол глубже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показывает, как устроен глагол, помогает найти его начальную форму и правильно выполнить разбор. Чем лучше мы узнаём инфинитив, тем увереннее работаем с речью и орфографией.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2026-05-28T16:17:25Z</dcterms:created>
  <dcterms:modified xsi:type="dcterms:W3CDTF">2026-05-28T16:17:25Z</dcterms:modified>
</cp:coreProperties>
</file>