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правда жизни в литературе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показывает жизнь такой, какая она есть.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обратилась к реальной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писатели всё чаще смотрели на повседневность, а не на необычные приключения. Их интересовали труд, семья, бедность, неравенство и то, как общество влияет на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Реалистические произведения показывают узнаваемую жизнь: дом, улицу, работу, разговоры людей. В них важны точные бытовые детали, которые помогают представить эпоху и положение героя.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имеет психологизм. Поступки персонажей объясняются характером, воспитанием, средой и обстоятельствами, а не случайностью или чудом.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Реалистический текст строится логично и правдоподобно. Речь героев тоже отличается по возрасту, образованию и положению в обществе, поэтому персонажи звучат естественно.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реализма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романтизм: основные различия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эти направления изображают героя, мир, конфликт и финал.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стремится к достоверности, а романтизм — к сильному идеалу и яркому внутреннему порыву.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направлений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Писатель-реалист и наблюдение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Писатель-реалист внимательно наблюдает за людьми: как они говорят, одеваются, где живут и чем занимаются. Такие наблюдения помогают сделать героя живым и убедительным.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деталь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деталь может многое рассказать о человеке. По комнате, одежде или рабочему месту читатель понимает его достаток, привычки и место в обществе.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идеальный персонаж, а живой человек, который может ошибаться, сомневаться и зависеть от обстоятельств. Его образ вызывает интерес именно своей правдоподобностью.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герой реалистической литературы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раскрывается постепенно: через поступки, мысли, разговоры и реакцию других людей. Читатель видит не только действия, но и внутреннюю борьбу персонажа.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часто связана с важными проблемами времени: бедностью, семейными трудностями, несправедливостью, давлением общества или выбором между долгом и личным чувством.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помогает понять не только отдельного человека, но и целую эпоху. Через его жизнь литература показывает, как устроено общество и почему возникают конфликты.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реализме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внешними событиями реализм особенно часто показывает внутренние переживания героя.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реалисты обращаются к быту и социальным проблемам: именно они становятся основой сюжета и источником конфликта.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реалистической литературы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XIX 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складывается в русской литературе. Пушкин и Гоголь показывают обычную жизнь, характеры людей и важность точной детали, открывая новый путь для прозы.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1850–1860-е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Тургенев, Толстой и Достоевский расширяют возможности реализма: в центре оказываются семья, общество, нравственный выбор, спор поколений и сложный внутренний мир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подводит реализм к новому этапу: в его произведениях особенно заметны повседневность, тонкие психологические наблюдения и ощущение перемен в жизни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реалистическое произведение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наблюдения за жизнью рождается убедительный литературный мир.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47812"/>
            <a:ext cx="244327" cy="217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58771"/>
            <a:ext cx="244327" cy="1954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как часть смысла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комнате, мебели и порядку в доме читатель понимает, бедно живёт персонаж или в достатке. Обстановка сразу подсказывает, как устроена его повседневная жизнь.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показывает возраст, профессию, привычки и положение в обществе. Иногда одна скромная или, наоборот, дорогая деталь говорит о герое больше, чем длинное описание.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 привычные домашние мелочи помогают увидеть быт семьи. Через них автор передаёт достаток, культуру общения и отношение людей друг к другу в повседневной жизни.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Кабинет, лавка, мастерская или школьный класс раскрывают образ жизни персонажа. Такие детали показывают труд, обязанности и ту среду, которая формирует характер героя.
</a:t>
            </a:r>
            <a:endParaRPr lang="en-US" sz="11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 в реалистических произведениях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сценах реализм показывает чиновников, лавки, школы и шумную улицу, где жизнь идёт быстрее и сильнее зависит от денег, статуса и образования.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деревенских эпизодах заметны земля, сезонный труд, семейные традиции и зависимость человека от природы; через такие детали писатели раскрывают различия уклада и возможностей.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конфликтов в реалистических текстах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Реалисты редко показывают конфликт как случайность: за ним обычно стоят условия жизни, отношения в семье и давление среды.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источники напряжения — бедность и неравенство; они запускают сюжет, а затем усиливаются семейными и личными столкновениями.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реализма по школьному курсу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Реалистический герой часто говорит не то, что думает вслух, поэтому писатель показывает его внутренний мир через паузы, жесты, воспоминания и точные наблюдения.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сомнения и страхи героя не скрываются: читатель видит, как прошлый опыт, воспитание и окружение влияют на его решения и ошибки.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 таком произведении объясняется не чудом и не случайностью, а характером человека, его привычками и конкретными жизненными обстоятельствами.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персонажа в реализме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764462"/>
            <a:ext cx="5597100" cy="22882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реализма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произведений и их главные темы помогают увидеть, как реализм раскрывает жизнь человека и общества.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реализм обращается к важным вопросам времени: нравственному выбору, общественным отношениям и переменам в жизни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 школьная хрестоматия по литературе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писатели стали внимательнее относиться к фактам, подробностям и причинам событий, поэтому литература сблизилась с точным наблюдением за жизнью.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наука наблюдения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 журналисты, реалисты собирали впечатления из повседневности: из разговоров, поведения людей, городских улиц, домов и рабочих мест.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 в тексте не просто украшает описание, а помогает понять социальное положение героя, его привычки и отношение к окружающему миру.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достоверности читатель верит не только сюжету, но и характерам персонажей, потому что они выглядят живыми и убедительными.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 литературе и живописи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литературе, и в живописи реализм стремится показывать человека без приукрашивания: в повседневной обстановке, в обычной одежде, за привычным делом.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реалистического искусства — внимание к правде жизни, к деталям среды и к выражению характера, которое видно даже в простой сцене или портрете.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реалистического текста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реалистическом произведении важна не одна черта, а их сочетание: детали, речь героев и их окружение работают вместе.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реализм узнаётся по быту, психологии и социальной среде: именно они делают изображение жизненно правдоподобным.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характерных признаков реализма по материалам школьного курса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31521"/>
            <a:ext cx="194700" cy="15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473" y="1731522"/>
            <a:ext cx="194700" cy="155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73" y="3273676"/>
            <a:ext cx="194700" cy="194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9451" y="3273676"/>
            <a:ext cx="194700" cy="194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731520"/>
            <a:ext cx="194700" cy="1557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реализм важен сегодня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учит замечать, почему человек поступает именно так, и помогает лучше понимать друзей, родителей и одноклассников в сложных ситуациях.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реалистические сюжеты легче увидеть, как связаны деньги, положение в обществе и возможности человека, а также почему важны честные правила.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реалистических текстов помогает анализировать поступки героев, сравнивать причины и последствия и делать более точные выводы о людях.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показывает цену совести, ответственности и человеческого достоинства, поэтому его произведения помогают обсуждать важные жизненные решения.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реализма часто поднимаются школа, семья, дружба и выбор между желанием и долгом — темы, понятные современным подросткам.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реализм в тексте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проверить, есть ли в произведении узнаваемая жизнь, причины поступков и внимание к социальной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показывает, что поступки человека связаны с характером, средой и выбором. Поэтому такие произведения помогают лучше понимать жизнь, людей и важные нравственные вопросы.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литература, которая учит видеть жизнь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2026-05-23T04:21:02Z</dcterms:created>
  <dcterms:modified xsi:type="dcterms:W3CDTF">2026-05-23T04:21:02Z</dcterms:modified>
</cp:coreProperties>
</file>