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движение 1840-х годов и натуральная школа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романтической исключительности — к правде повседневной жизни и общества.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Историко-культурный контекст 1840-х годов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Николая I усилила цензурное давление, и литература стала пространством разговора о жизни страны. На первый план вышли проза, критика, журналы и споры о будущем России.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литературного движения 1840-х годов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десятилетия сосредоточилась на социальных вопросах: бедности, неравенстве, служебной зависимости и нравственных конфликтах, которые определяли повседневный опыт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начали воспринимать как средство анализа общества. Художественный текст должен был не только рассказывать историю, но и раскрывать устройство эпохи и характер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все чаще изображали типические фигуры эпохи: чиновника, студента, мещанина, разночинца, крестьянина. Важной стала точная передача среды и бытовых деталей.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как предшественник натуральной школы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и «Мёртвых душах» Гоголь показал общественные пороки как типическое явление. Комическое, гротескное и трагическое у него соединяются в единую картину духовной пустоты.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образ России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молодых прозаиков 1840-х годов Гоголь стал важнейшим ориентиром. Они восприняли его интерес к обыденной жизни, точной детали и социальной правде как основу нового письма.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прозу 1840-х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натуральная школа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Натуральная школа возникла в 1840-е годы как одно из направлений русского реализма. Само название закрепилось в литературной критике и быстро вошло в употребление.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Натуральная школа исходила из убеждения, что литература должна отражать жизнь такой, какая она есть. Поэтому в центре оказались быт, труд, зависимость и нравственные противоречия общества.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основой стали правдивость изображения, внимание к социальной среде и стремление показывать героев без идеализации. Важной была типичность, а не исключительность персонажа.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натуральной школы
</a:t>
            </a:r>
            <a:endParaRPr lang="en-US" sz="2834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 произведения, определившие развитие направления.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Натуральная школа объединяла писателей и критиков вокруг реализма, социальной правды и внимания к человеку в конкретной 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и произведения 1840-х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натуральная школа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общественных изменений, критики и новых художественных задач.
</a:t>
            </a:r>
            <a:endParaRPr lang="en-US" sz="15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339104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6900" y="1294104"/>
            <a:ext cx="337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09118"/>
            <a:ext cx="450000" cy="40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персонажи литературы 1840-х годов
</a:t>
            </a:r>
            <a:endParaRPr lang="en-US" sz="2538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десятилетия он становится символом беззащитности личности перед равнодушным порядком. Его судьба раскрывает не только бедность, но и унижение человеческого достоинства.
</a:t>
            </a:r>
            <a:endParaRPr lang="en-US" sz="115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«Маленький человек»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связаны с поиском собственного пути и внутренним напряжением между личными убеждениями и социальной реальностью. Через них литература показывает новое образованное сословие эпохи.
</a:t>
            </a:r>
            <a:endParaRPr lang="en-US" sz="1078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 и разночинец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Бедный чиновник и канцелярская среда показывают обезличенную систему, где человек зависит от должности, бумаги и начальства. Повседневность службы превращается в источник нравственного давления.
</a:t>
            </a:r>
            <a:endParaRPr lang="en-US" sz="1085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Чиновничий мир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Мещане, мастеровые и обитатели окраин становятся важными персонажами, потому что через их быт видно неравенство города, тесноту жилья, нужду и зависимость от обстоятельств.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бедность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изображается не как фон, а как носитель нравственной силы, труда и народной речи. Эта тема расширяет представление о русском обществе и его ценностях.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Россия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прозы 1840-х годов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социальной проблематики показывает, что проза этого периода была тесно связана с общественной дискуссией.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интерес писателей смещается к устройству общества и судьбе человека в нём, а не к исключительным событиям.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выделенные в прозе и критике 1840-х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прозе 1840-х годов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становится городом контрастов: парадные фасады соседствуют с тесными квартирами, подворотнями и дворами-колодцами. Такая среда подчёркивает разрыв между внешним блеском и внутренней нищетой.
</a:t>
            </a:r>
            <a:endParaRPr lang="en-US" sz="1254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1840-х годов город часто действует как самостоятельный персонаж. Он усиливает ощущение одиночества, давления бюрократии и бесправия человека в холодном социальном пространстве.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как центр литературной жизни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и «Отечественные записки» объединяют авторов и читателей вокруг обсуждения реализма, общественных тем и задач литературы.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десятилетия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становятся главной площадкой для новых текстов: именно здесь печатаются повести, очерки и критические статьи, которые сразу входят в литературный оборот.
</a:t>
            </a:r>
            <a:endParaRPr lang="en-US" sz="1296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1840-х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полемика ускоряет распространение новых идей: критик превращается в влиятельную фигуру, а литературные споры формируют вкус эпохи.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1840-х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натуральной школы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натуральной школы показывают, как через разные сюжеты раскрывались социальная среда, человеческое достоинство и быт эпохи.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направления — человек в уязвимом положении и его связь с социальной средой.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проза и журнальная критика 1840-х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и литературная критика эпохи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утверждал, что ценность литературы определяется не красивой формой сама по себе, а правдой жизни, гуманизмом и способностью говорить о реальных общественных противоречиях.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статьях он поддерживал реалистическую прозу, требовал внимательного изображения среды и резко спорил с отвлечённостью, которая уводила литературу от живых человеческих судеб.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его влиянию критика стала частью самого литературного процесса: она направляла чтение, оценивала новые книги и помогала закрепить интерес к современному человеку.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усилились в 1840-е годы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сдвиги связаны с запросом на наблюдение за повседневностью и быстрый отклик на социальные изменения.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очерк: он удобен для точных жизненных наблюдений; повесть и социально-психологическая проза закрепляют интерес к судьбе отдельного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1840-х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очерк как новый жанр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стремится к почти документальной точности: он фиксирует профессии, бытовые привычки и особенности городской среды без романтического украшения.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предметом изображения становятся узнаваемые типы — чиновник, извозчик, ремесленник, бедный студент, а также пространство их повседневной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очерк помог литературе приблизиться к реальной жизни и подготовил переход к более зрелой реалистической прозе.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здесь уступает место наблюдению: важнее деталь, речь персонажей, интерьер, социальная роль и то, как среда формирует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тема и крестьянская Россия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1840-е годы писатели всё чаще обращаются к крестьянству как к живой основе страны. В «Записках охотника» Тургенева народ показан не как фон, а как носитель нравственной силы и внутреннего достоинства.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перспектива меняет сам язык изображения: природа, труд, говор, обычаи и повседневные отношения становятся средствами раскрытия характера и социальной правды.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реализму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литературе 1840-х годов меняется художественный взгляд на человека и общество.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натуральной школы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направления считали, что литература должна говорить о действительности без прикрас, даже если речь идёт о бедности, унижении и неприметных деталях повседневной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вокруг натуральной школы доказала, что литература стала не только искусством, но и пространством общественного спора о человеке, обществе и его проблемах.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обсуждался вопрос о границе между правдивостью и натурализмом: где заканчивается реалистическое изображение и начинается сухая фиксация мелочей.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опасались, что излишняя бытовая точность сведёт искусство к простому описанию фактов и вытеснит художественное обобщение, характерное для высокой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литературы 1840-х годов для будущей русской прозы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1840-е годы закрепились социальный анализ, внимание к среде и интерес к герою, чья судьба определяется не только личным выбором, но и устройством общества.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этапу русская проза получила новые темы, новые формы наблюдения за жизнью и путь к крупному социальному роману.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натуральной школы стал важной основой для Тургенева, Достоевского, Некрасова, Салтыкова-Щедрина и других писателей второй половины XIX 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годы: начало зрелого реализма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1840-х годов научилась видеть в повседневной жизни важный исторический смысл. Натуральная школа сделала правду, социальную конкретность и внимание к человеку основой новой прозы.
</a:t>
            </a:r>
            <a:endParaRPr lang="en-US" sz="15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2026-05-23T14:17:43Z</dcterms:created>
  <dcterms:modified xsi:type="dcterms:W3CDTF">2026-05-23T14:17:43Z</dcterms:modified>
</cp:coreProperties>
</file>