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видео в информатике: от идеи до готового ролика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Видеомонтаж объединяет кадры, звук и текст в один понятный файл, соответствующий учебным требованиям.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видеомонтаж изучают на уроках информатики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собирается из отдельных файлов — кадров, аудио, изображений и титров. Школьные проекты используют камеры, смартфоны и редакторы, а значит, нужно понимать форматы, проекты, хранение данных и базовую цифровую грамотность.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процесс редактирования видео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исходников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материалы и проверьте их: видео, фото, аудио, текст для титров. Удобно сразу разложить файлы по папкам, чтобы потом быстрее находить нужные фрагменты.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текста и звука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Вставьте титры и подписи, при необходимости — музыку и речь. Отрегулируйте громкость так, чтобы голос читался, а музыка не перекрывала объяснение.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проекта на временной шкале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Создайте проект и разложите выбранные сцены по порядку. Лишние куски уберите, а нужные склейте, чтобы получилась логичная последовательность событий.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 проверка результата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Экспортируйте готовый ролик в нужном формате и проверьте качество: нет ли ошибок, пропусков, неверных переходов. Сохраните материалы проекта для возможного обновления.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Кадры, планы и ракурсы в видеоролике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меняют смысл и акцент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Видеоролик собирается из кадров разной крупности. Общий план показывает место действия, средний передаёт то, что происходит, а крупный выделяет лицо или важный объект. Так зритель быстрее понимает, куда смотреть.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Ракурс делает сцену выразительнее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Ракурс — это угол, под которым снята сцена. Он влияет на восприятие: один и тот же сюжет может звучать по-разному. Чтобы планировать монтаж, полезна схема с тремя типами планов и вариантами одного эпизода.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длительность кадров влияет на темп видео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длительности, на ощущение скорости влияет и то, насколько часто меняются планы: даже при одинаковом времени смена крупности ускоряет впечатление.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цель — динамика, удобнее использовать более короткие кадры. Для объяснений и спокойных фрагментов лучше оставлять увеличенную длительность, чтобы зритель успевал воспринимать.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схема-обобщение, значения условные для объяснения зависимости.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в видеофайле и его роль в восприятии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музыка в одной дорожке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дорожка может включать речь, музыку и паузы. Когда голос звучит ровно, зрителю проще следить за смыслом, а музыкальный фон поддерживает настроение без отвлечений.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громкость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звука важно не меньше качества изображения. Тихая или искажённая речь мешает пониманию, поэтому перед финалом стоит прослушать ролик и проверить, слышны ли слова.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уровней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роликах полезно приглушать музыку под голос и контролировать, чтобы не было резких скачков громкости. Тогда объяснение воспринимается как единый поток информации.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акценты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звуки помогают подчеркнуть важные моменты: начало действия, смену темы, переход к примеру. Акценты работают лучше, когда используются редко и только по делу.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работы над видеопроектом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Монтаж как последовательность шагов с проверками и ветвлениями по проблемам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711890"/>
            <a:ext cx="4873500" cy="204257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для видеомонтажа и их возможности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краткое сравнение редакторов по сложности, ключевым инструментам и типичным задачам школьного проекта.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быстрых школьных роликов обычно достаточно простых редакторов, а для более точной цветокоррекции и работы со звуком удобнее инструменты с продвинутыми настройками.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возможностей из общедоступной информации о редакторах.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непрерывности и правило 180 градусов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означает, что при склейках сохраняются одинаковые детали: положение предметов, одежды, направление взгляда и размещение рук. Тогда зритель не замечает «стык» кадров и следит за действием.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180 градусов помогает удерживать ориентацию героев в пространстве. Если с одной стороны воображаемой линии герой смотрит вправо, то при следующей склейке лучше сохранить ту же логику, чтобы не возникло путаницы.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особенно важны в сценках, интервью и учебных сюжетах: зрителю нужен понятный порядок событий. Чёткая непрерывность снижает ошибки монтажа и делает ролик аккуратнее даже при небольших изменениях планов.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Цветокоррекция и изменение настроения кадра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Цветокоррекция помогает менять яркость, контраст, насыщенность и цветовой баланс. Благодаря этому один и тот же сюжет может выглядеть «дневным» или «вечерним», а также становится более однородным по всей нарезке.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оттенки обычно создают мягкое и уютное впечатление, а холодные делают кадр более строгим или похожим на вечер. Для обучения полезно сравнивать кадр до и после обработки, отмечая различия визуально.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учебный видеоролик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учебном видео объяснение и демонстрация обычно занимают больше всего времени. Остальное распределяют между титрами, короткими вставками и паузами, чтобы зрителю было легче усвоить шаги.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главные части занимают слишком мало места, смысл теряется. Оптимальная структура помогает удерживать внимание и делает материал более понятным и проверяемым.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Примерная учебная структура; точные доли зависят от темы и длительности ролика.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Титры, подписи и текстовые элементы в ролике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Титры помогают сразу обозначить тему, автора, место действия и основные разделы видео. Их лучше делать в начале и в точках перехода, чтобы зритель понимал, что сейчас будет.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уточняют даты, имена, термины и короткие выводы. В информатике текст должен быть кратким и точным: без длинных предложений, иначе его сложно прочитать во время действия.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текст читался, выбирают достаточный размер шрифта и контраст с фоном. Полезно избегать мелких деталей и следить, чтобы текст не перекрывал важные элементы экрана.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редактировании видео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фрагменты утомляют: зрителю сложнее следить за логикой. Лучше убирать повторы и оставлять моменты, которые действительно продвигают мысль или демонстрируют действие.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переходы без причины отвлекают и нарушают понимание. Переход должен соответствовать смене смысла: например, от объяснения к демонстрации или от одного шага к следующему.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Громкая музыка, которая перекрывает речь, снижает качество обучения. Важно выравнивать громкость, приглушать музыку под голосом и добавлять звуковые акценты только там, где это нужно.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Перегруженные титры и одинаковые эффекты делают ролик «шумным». Ещё одна частая проблема — плохая организация файлов и потеря исходных материалов, из‑за чего невозможно быстро исправить ошибку.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лучший фрагмент для монтажа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кадра: сначала звук и качество изображения, затем соответствие смыслу и удобная длительность.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Видеомонтаж для блогов и коротких роликов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Вертикальный монтаж для быстрых зрителей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вертикальном видео на смартфоне важно быстро показать, о чём ролик. На временной шкале раскладывайте короткие сценки и используйте крупные планы. Вставляйте заголовок в первые секунды, чтобы тема читалась ещё до начала объяснения.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«шаг за шагом» на 20–30 секунд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короткого ролика хорошо работает связка: кадр действия → подпись с результатом → следующий шаг. Делайте склейки так, чтобы переход помогал понять последовательность. Добавляйте короткие фразы на экране, а музыку используйте только как фон.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Зрелищные эффекты без потери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хотите добавить эффект, используйте его в моменты смены действия: например, при переходе к новому этапу. Не превращайте ролик в набор фильтров — оставляйте читабимые элементы экрана. Так зритель запомнит главный вывод, а не «красивые» детали.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монтажа и их особенности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различаются скоростью смены кадров, ролью звука и общим эффектом. Выбор зависит от цели: показать факт, создать настроение, усилить впечатление или объяснить материал.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Документальный и обучающий стили помогают пониманию, музыкальный и игровой усиливают эмоции. Один и тот же материал лучше редактировать по задаче, а не «как получится».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подходов к монтажу для учебных и творческих проектов.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сильнее влияют на впечатление от видео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одинаковых кадрах разные решения по звуку и темпу меняют восприятие. Титры помогают быстро ориентироваться в материале, особенно при пересказе и повторении.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звук и логика сюжета сильны, ролик воспринимается как качественный. Цвет и темп добавляют настроение, а титры ускоряют поиск важного.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для учебного объяснения: вклад элементов зависит от формата ролика и аудитории.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650" y="1414670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права и безопасное использование материалов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собственные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ваши фотографии, видеофрагменты и записи голоса. Это самый безопасный путь для школьных проектов: вы точно знаете, откуда материал взят, и сможете корректно указать авторство, если нужно.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библиотеки с лицензией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учебной работы чаще всего выбирают бесплатные библиотеки звуков и изображений. Перед вставкой убедитесь, что разрешено именно учебное или публичное использование, и сохраните ссылку на источник.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разрешение на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без проверки брать чужие фрагменты из фильмов или клипов и копировать музыку из интернета. Даже «похоже на бесплатное» не означает разрешение на публикацию — всегда ищите условия лицензии.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Указывайте источник, если это требуется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условия лицензии просят указать автора или ссылку. Делайте это в описании ролика или в титрах, чтобы не нарушать требования правообладателя и сохранять прозрачность работы.
</a:t>
            </a:r>
            <a:endParaRPr lang="en-US" sz="11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развивает работа с видеоредактором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монтажом развивает аккуратность и терпение. Чтобы получить ровный результат, приходится подбирать длительности, выравнивать звук и размещать текст так, чтобы он был читаемым и не мешал просмотру.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формируется умение проверять результат и связывать элементы ролика. Зрительная часть, текст и звук должны работать вместе, а это помогает лучше понимать структуру информации в целом.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Видеомонтаж тренирует внимание к деталям: нужно следить за качеством, последовательностью и совпадением смыслов. Ошибки быстро становятся заметны, поэтому приходится проверять фрагменты снова и снова.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видео как часть цифровой грамотности школьника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видео соединяет работу с файлами, программами, изображением, звуком и текстом. В 7 классе это помогает создать аккуратный продукт: логичный монтаж, чистый звук, правильная последовательность кадров и соблюдение авторских прав.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2026-05-12T13:00:10Z</dcterms:created>
  <dcterms:modified xsi:type="dcterms:W3CDTF">2026-05-12T13:00:10Z</dcterms:modified>
</cp:coreProperties>
</file>