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азиатская часть России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география формирует жизнь двух разных регионов.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региона для сравнения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 — южноевропейская страна с городами, морем и развитой сферой услуг. Азиатская часть России — огромная территория с Сибирью и Дальним Востоком, где расстояния велики, а природа и климат гораздо суровее.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двух территорий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расположена на Пиренейском полуострове и связана с морями, портами и густой сетью городов. На карте легко увидеть, почему здесь рано развивались торговля, дороги и прибрежные поселения.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Азиатская часть России тянется к востоку от Урала до Тихого океана. Её карта показывает реки, горы и огромные пустые пространства, где населённые пункты далеко друг от друга.
</a:t>
            </a:r>
            <a:endParaRPr lang="en-US" sz="13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Испании: горы, плато, побережья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 морей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страны лежит на Пиренейском полуострове и омывается Атлантическим океаном и Средиземным морем. Такое положение делает побережья важными для портов, отдыха и торговли.
</a:t>
            </a:r>
            <a:endParaRPr lang="en-US" sz="1291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страны выделяются Пиренеи, Центральное плато и равнины. Разная высота поверхности влияет на сельское хозяйство, плотность поселений и выбор мест для крупных городов.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низменности и долины рек удобны для земледелия и транспорта. Здесь чаще возникают плотные поселения, а также районы с интенсивным использованием земли.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Испании и причины различий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Испании климат мягче и влажнее, потому что сюда сильнее влияет Атлантика. Здесь чаще бывают облачность, дожди и более ровные температуры в течение года.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и на юге заметен жаркий средиземноморский характер погоды. Лето обычно долгое и тёплое, а осадки распределяются неравномерно, особенно вне побережья.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середина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внутренних территориях воздух суше, потому что море влияет слабее. Высота плато и удалённость от океана усиливают контрасты между днём и ночью.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климата создают море, горные барьеры и расстояние до океана. Поэтому даже в одной стране условия для жизни и сельского хозяйства заметно отличаются.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крупные города Испании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 живут десятки миллионов человек, и большая часть населения сосредоточена в городах. Это усиливает роль транспорта, школ, больниц и городской инфраструктуры.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Мадрида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Мадрид — крупнейший центр управления, образования и деловой жизни. Здесь сходятся главные дороги и железные пути, а также расположены важные учреждения страны.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крупные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Барселона, Валенсия и Севилья развиваются как крупные экономические и культурные центры. Каждому городу помогают порт, туризм, промышленность или историческое наследие.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людей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жить удобнее для торговли, отдыха и работы в сфере услуг. Поэтому именно здесь население часто размещается плотнее, чем во внутренних районах.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Испания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Испании складывалась веками и объединяла разные народы, религии и государства.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что современная Испания сформировалась через долгую смену культур и политическое объединение.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этапов Испании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 Испании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4171200" y="9900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 Томатина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 Томатина — известный праздник, который стал символом весёлой уличной традиции. Он показывает, как в Испании праздничная культура может быть яркой и массовой.
</a:t>
            </a:r>
            <a:endParaRPr lang="en-US" sz="1239" dirty="0"/>
          </a:p>
        </p:txBody>
      </p:sp>
      <p:sp>
        <p:nvSpPr>
          <p:cNvPr id="13" name="Text 3"/>
          <p:cNvSpPr txBox="1"/>
          <p:nvPr/>
        </p:nvSpPr>
        <p:spPr>
          <a:xfrm>
            <a:off x="4171225" y="178534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Фламенко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Фламенко соединяет музыку, ритм, пение и танец. Этот жанр связан с южной Испанией и помогает увидеть, насколько важны эмоции и сценическое выражение.
</a:t>
            </a:r>
            <a:endParaRPr lang="en-US" sz="1239" dirty="0"/>
          </a:p>
        </p:txBody>
      </p:sp>
      <p:sp>
        <p:nvSpPr>
          <p:cNvPr id="14" name="Text 4"/>
          <p:cNvSpPr txBox="1"/>
          <p:nvPr/>
        </p:nvSpPr>
        <p:spPr>
          <a:xfrm>
            <a:off x="4171200" y="258069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Коррида — историческое явление испанской культуры, которое сегодня вызывает разные оценки. Важно помнить её как часть прошлого и традиций, а не как современный образец.
</a:t>
            </a:r>
            <a:endParaRPr lang="en-US" sz="1239" dirty="0"/>
          </a:p>
        </p:txBody>
      </p:sp>
      <p:sp>
        <p:nvSpPr>
          <p:cNvPr id="15" name="Text 5"/>
          <p:cNvSpPr txBox="1"/>
          <p:nvPr/>
        </p:nvSpPr>
        <p:spPr>
          <a:xfrm>
            <a:off x="4171200" y="3376045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Саграда Фамилия стала узнаваемым символом Барселоны. Храм показывает, как архитектура может превратиться в часть национального образа страны.
</a:t>
            </a:r>
            <a:endParaRPr lang="en-US" sz="1239" dirty="0"/>
          </a:p>
        </p:txBody>
      </p:sp>
      <p:sp>
        <p:nvSpPr>
          <p:cNvPr id="16" name="Text 6"/>
          <p:cNvSpPr txBox="1"/>
          <p:nvPr/>
        </p:nvSpPr>
        <p:spPr>
          <a:xfrm>
            <a:off x="4171225" y="41714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 музеи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Прадо известен богатой коллекцией живописи. Он напоминает, что культура Испании — это не только праздники, но и мировое художественное наследие.
</a:t>
            </a:r>
            <a:endParaRPr lang="en-US" sz="123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зарабатывает Испания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даёт стране много рабочих мест и доходов. Особенно важны побережья, исторические центры и крупные города, куда приезжают ради моря, архитектуры и музеев.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занимает большую часть экономики и включает торговлю, транспорт, гостиницы, образование и финансы. Именно она поддерживает жизнь больших городов и туристических районов.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известно оливками, виноградом, цитрусовыми и овощами. Благоприятный климат помогает выращивать продукцию, которая идёт и на внутренний рынок, и на экспорт.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связана с автомобилями, пищевыми продуктами, переработкой сырья и работой портов. Эти отрасли помогают стране участвовать в международной торговле.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92678"/>
            <a:ext cx="4865100" cy="14809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повседневные традиции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язык и бытовые привычки связаны с регионом и историей.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быт в Испании заметно различаются по регионам, но объединены общими привычками и сильной местной идентичностью.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региональным особенностям Испании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Азиатская часть России: масштабы и природные зоны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26157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тянется от Урала до Тихого океана и включает Сибирь и Дальний Восток. Огромная протяжённость создаёт резкие различия между севером, югом и прибрежными районами.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5666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магистрали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Обь, Енисей и Лена служат природными осями региона. Вдоль них исторически возникали поселения, а сегодня они помогают освоению территории и перевозкам.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975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Алтая, Саян, Верхоянья и Станового хребта разделяют пространства, влияют на погоду и затрудняют связь между районами. Рельеф делает регион очень неоднородным.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63858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сочетаются тайга, тундра, лесостепь и горные области. Каждая природная зона по-своему влияет на хозяйство, расселение людей и способы передвижения.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7950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часто меняются на больших расстояниях, поэтому рядом могут существовать совсем разные типы ландшафтов и образ жизни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азиатской части России так разные температуры
</a:t>
            </a:r>
            <a:endParaRPr lang="en-US" sz="1888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широта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территория, тем меньше солнечного тепла получает поверхность. Поэтому в северных районах зима длиннее, а лето короткое и прохладное.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морей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Дальний Восток далеко от тёплых морей, которые сглаживают погоду. Из-за этого воздух быстрее остывает зимой и сильнее нагревается летом.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
</a:t>
            </a:r>
            <a:pPr algn="l" indent="0" marL="0">
              <a:lnSpc>
                <a:spcPct val="115000"/>
              </a:lnSpc>
              <a:buNone/>
            </a:pPr>
            <a:r>
              <a:rPr lang="en-US" sz="2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Континентальность делает сезонные различия особенно заметными: морозная зима и тёплое лето могут сменять друг друга очень резко. Такие перепады характерны для внутренних районов.
</a:t>
            </a:r>
            <a:endParaRPr lang="en-US" sz="1005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Тихого океана климат мягче и влажнее, чем в глубине материка. Там сильнее ощущается влияние океана, ветров и муссонов.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азиатской части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 азиатской части России рядом живут большие народы и малые коренные группы. Это делает регион многоязычным и культурно разнообразным.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видна связь народа с определённой территорией. Это помогает сохранить языки, традиции и особенности местного уклада.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этнографическим картам и школьному атласу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образ жизни в Сибири и на Дальнем Востоке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традиции связаны с жизнью в суровой природе. Одежда, жилища и занятия людей веками приспосабливались к холоду, ветру, снегу и большим расстояниям.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культурные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Горловое пение, орнаменты и декоративные изделия отражают местные культуры. В них часто заметны мотивы степи, тайги, тундры и животных, важных для жизни человека.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Оленеводство, рыболовство и охота долго оставались важными занятиями. Они поддерживали семьи там, где земледелие было затруднено климатом и особенностями рельефа.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жилища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 и юрта стали узнаваемыми символами региона. Такие жилища удобны для кочевого или полукочевого образа жизни и хорошо защищают от холода и ветра.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и Дальнего Востока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шаг за шагом осваивались огромные пространства от первых походов до транспортных и промышленных узлов.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транспорт на огромной территории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огромной территории особенно важны не только полезные ископаемые, но и пути вывоза сырья к заводам, портам и крупным центрам.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зависит от сырья и дальних перевозок. Чем больше расстояния, тем важнее железные дороги, порты и самолёты.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учебной карты и текста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быт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климат меняет повседневные решения: от одежды и домов до способов передвижения и сезонных занятий.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теплее, жизнь чаще строится вокруг улицы и отдыха. В холодном регионе главнее защита от мороза и надёжная инфраструктура.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условиям регионов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расстояния: сравнение расселения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такой большой территории важны не только дороги, но и узловые города. Именно они связывают районы, где расстояния между поселениями очень велики.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 перемещение между городами проще, а в азиатской части России сильнее роль магистралей, авиации и крупных транспортных центров.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карте расселения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в культуре и 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у двух регионов есть общие черты, но природные условия и плотность населения создают заметные различия в жизни людей.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Общими остаются региональная самобытность и связь с морем, а различия задают тепло, расстояния и ресурсы.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формирует жизнь людей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азиатская часть России показывают, как по-разному могут жить люди в зависимости от природы. Но в обоих регионах особенно важны города, дороги, традиции и связь с пространством.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2026-07-27T01:42:36Z</dcterms:created>
  <dcterms:modified xsi:type="dcterms:W3CDTF">2026-07-27T01:42:36Z</dcterms:modified>
</cp:coreProperties>
</file>