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Балканы и Малая Азия в XIII—XIV веках: обзор и главные темы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период перемен на стыке культур, религий и государств.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Балканы и Малая Азия переживают значительные перемены: распад Румского султаната, нашествие монголов и рост влияния османов меняют политическую и этническую картину региона.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Геополитический сдвиг в сердце Евразии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игроки и территории региона в XIII веке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Византии и формирование новых держав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IV крестового похода империя утратила контроль над землями, уступая место Никейской и Латинской империям, а также Эпирскому деспотству. Политическая карта значительно изменилась.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бейликов на руинах Румского султаната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Столкнувшись с монгольским нашествием, султанат разделился на множество бейликов, таких как Караманиды, Айдыниды, Менгюджекиды и Османлы, конкурировавших за влияние в Малой Азии.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Этническое многообразие региона и конфликты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столкновения между византийцами, латинянами, тюрками и славянами создают сложные социально-политические условия, усугубляя территориальные споры.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и трансформация власти в регионе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Наступает период конфликтов между католиками и православными, усиливается политическое расслоение, что указывает на растущее разделение религиозных и этнических групп.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Константинополя в 1204 году крестоносцами создал Латинскую империю, разрушив прежний порядок и порождая новые православные государства в Малой Азии.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османской государственности: ключевые события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1243 год — Битва при Кёсе-даге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Монгольское поражение Румского султаната приводит к его ослаблению и началу распада на отдельные бейлики.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40586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1250-е — Формирование независимых бейликов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бывшего султаната возникают самостоятельные мусульманские княжества, расширяющие влияние в Малой Азии.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804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1299 год — Основание Османского княжества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Эмир Осман I учреждает новое государство в северо-западной части Малой Азии, положив начало османской династии.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552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1326 год — Захват Бурсы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Османы завоёвывают Бурсу, устанавливая её столицей и укрепляя позиции своего государства.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 I — начальник и основатель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Объединитель тюркских племен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 I играл важную роль в объединении разрозненных тюркских племён Малой Азии, создав прочную основу для будущего государства.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ключевых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войска первыми заняли близкие к Византии города Бурсу и Изник, заложив почву для дальнейшего расширения владений.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Османской державы в правление Орхана I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Орхане I османы укрепили армию и расширили границы за счёт восточной Фракии и множества городов.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изменения обеспечили мощный старт балканской экспансии и устойчивое управление новыми территориями.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Османской империи XII—XIV веков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Балканские королевства и их отношения в Средние века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Сербское королевство активно расширяло земли и вело войны с соседями, формируя сильное государство.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Болгарское царство боролось за независимость и влияние, подвергаясь частым вторжениям и внутренним конфликтам.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Венгерское и Валахское государства поддерживали сложные дипломатические связи через династические браки и военные союзы.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Остатки Византии и латинских княжеств участвовали в постоянных войнах, меняя территориальные границы региона.
</a:t>
            </a:r>
            <a:endParaRPr lang="en-US" sz="97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элитного войска янычар обеспечило дисциплинированную и эффективно подготовленную армию.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тяжёлой и лёгкой кавалерии вместе с артиллерией укрепило боевую мощь османской армии.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идеология газавата мотивировала воинов и способствовала сплочению османского общества.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инновации и религиозная мобилизация османов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власти не устранило внутренние конфликты и экономический упадок, что облегчило дальнейшее распространение османов.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1261 год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Византийские хроники XIII века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год ознаменовал возвращение Константинополя Византии, но вскоре последовал длительный период её ослабления.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200" y="1035008"/>
            <a:ext cx="4087800" cy="20518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475" y="1035008"/>
            <a:ext cx="4087800" cy="20518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Адрианополя — ключевой этап на пути османской экспансии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Стратегическое значение города Эдирне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Адрианополь, переименованный в Эдирне, стал столицей Османского княжества после захвата в 1362 году. Расположение города у важнейших дорог сделало его мощным опорным пунктом для дальнейших походов в Европу.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93401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торговли и укрепление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Эдирне превратился в центр торговли и административного управления. Османы использовали город как плацдарм для контроля над Фракией и продвижения вглубь балканских территорий, расширяя сферу своего влияния.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Наступление османов: битвы при Марице и Косовом поле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61137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1389 году битва на Косовом поле, где погиб князь Лазар, стала переломным моментом. После неё большая часть Сербии постепенно оказалась под властью Османов, теряя политическую независимость.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1375" y="2422675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1371 году османские войска под командованием Лалы Шахина одержали решающую победу на реке Марице над объединёнными силами сербских княжеств. Это открыло османам путь к доминированию на Балканах.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Окончательное подчинение Болгарии — 1393 год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1393 году армия султана Баязида I заняла Тырново — столицу Болгарского царства, что ознаменовало конец независимой болгарской государственности.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Болгария была включена в состав Османской империи, часть ее духовного наследия сохранилась благодаря православной церкви и культурным традициям.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Болгарская знать столкнулась с депортациями и ассимиляцией, что привело к значительным социальным и политическим изменениям в регионе.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175" y="1597175"/>
            <a:ext cx="186900" cy="18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7175" y="2853099"/>
            <a:ext cx="186900" cy="18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813" y="4109015"/>
            <a:ext cx="233625" cy="18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аспекты освоения греческих земель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3338" y="121062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завоевание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Османы постепенно захватывали греческие территории, начиная с Фессалоник, затем Афин и Пелопоннеса, обеспечивая постепенную интеграцию в свою империю.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338" y="2466549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и обычаи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новых налогов и населённых обычаев сочеталось с разрешением местным православным христианам сохранять веру под контролем Константинопольского патриархата.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338" y="372246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синтез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границе греческих и турецких традиций сформировалась уникальная культура, отражающаяся в архитектуре, народных обычаях и языке регионов.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 Никополе: поражение Европы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стало одной из крупнейших военных неудач европейских государств, ослабив их влияние и замедлив объединённое сопротивление против османской экспансии.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1396 году крестоносцы из разных европейских стран потерпели сокрушительное поражение под Никополем от войск султана Баязида I. Это событие значительно укрепило позиции Османов на Балканах.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управления и налогообложение в провинциях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Османская империя делила завоёванные территории на санджаки, а землю передавала в управление тимариям, которые обязаны были служить в армии.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 девширме означал принудительный набор мальчиков-христиан в янычарский корпус с дальнейшей военной службой и обучением.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и сельское население облагалось различными налогами, часть доходов шла на содержание вооружённых сил, а остальное — в казну султана.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административная система обеспечивала контроль над населением и стабилизировала экономическую базу Османской империи в регионах.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изменения в населении Балкан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Завоевания сопровождались массовыми переселениями, где турецкие и мусульманские группы сосуществовали с христианами и евреями в смешанных городах и селах.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турецкого языка и культуры заметно проявлялось в повседневной жизни, включая одежду, кулинарию и обычаи населения.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частичную исламизацию, на Балканах продолжало сохраняться религиозное разнообразие, поддерживаемое традициями и местными общинами.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развитие Балкан в османский период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998925"/>
            <a:ext cx="2425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XIV век — начало интеграции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Балканы становятся важным поставщиком сельскохозяйственных и ремесленных товаров для Османской империи, активизируется внутренняя торговля.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57748" y="1998925"/>
            <a:ext cx="2425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XIV—XV века — расцвет рынков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процветают базары и ярмарки, что стимулирует экономический рост и укрепляет связи между регионами империи.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302373" y="1998925"/>
            <a:ext cx="2425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 век — стабилизация сельского 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Развивается выращивание зерновых культур, винограда и фруктов, значительная часть продукции идет на экспорт и пополнение султанской казны.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памятники, фольклор и языковое разнообразие напоминают о глубоких исторических связях и наследии XIII—XIV веков.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500+ лет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и археологические данные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5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Османское присутствие формировало культурный и этнический облик Балкан на протяжении полтысячелетия.
</a:t>
            </a:r>
            <a:endParaRPr lang="en-US" sz="215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османских завоеваний для истории региона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Завоевания османов объединяли разнородные народы Балкан и Малой Азии, формируя сложную культурную мозаику. Они определили политическую и религиозную структуру региона на многие века, оказав влияние на последующее развитие и взаимоотношения народов.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2026-05-10T14:18:43Z</dcterms:created>
  <dcterms:modified xsi:type="dcterms:W3CDTF">2026-05-10T14:18:43Z</dcterms:modified>
</cp:coreProperties>
</file>