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расширял свои владения на Востоке, меняя историю и культуру региона.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Вступление: Завоевания Рима на Востоке — к чему ведёт тема?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восточной экспансии Рима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II–I веках до н.э. Рим укрепился как ведущая средиземноморская держава. Растущие потребности в ресурсах и контроль над торговыми путями стимулировали интерес к богатым восточным землям с их древними городами и культурами.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Грецией: от конфликтов до полного подчинения
</a:t>
            </a:r>
            <a:endParaRPr lang="en-US" sz="2395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Коринфе — решающий удар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146 году до н.э. Рим одержал победу при Коринфе, что ознаменовало конец греческой независимости. Разрушение города символизировало римское господство над Элладой.
</a:t>
            </a:r>
            <a:endParaRPr lang="en-US" sz="1166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греческой культуры на Рим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завоевание, греческая философия, искусство и наука проникли в Рим, обогатив римскую культуру и просвещение.
</a:t>
            </a:r>
            <a:endParaRPr lang="en-US" sz="1337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Ахайя — начало римского управления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завоевания Греции образовалась провинция Ахайя. Рим расширил влияние, сохраняя важные культурные центры и постепенно вводя своё административное устройство.
</a:t>
            </a:r>
            <a:endParaRPr lang="en-US" sz="115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Присоединение Малой Азии: этапы и события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235100"/>
            <a:ext cx="1969500" cy="1400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133 г.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Аттал III завещал Пергам Риму, что привело к присоединению царства без войны.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849200" y="2983100"/>
            <a:ext cx="18675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провинции Азия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включения Пергама римляне организовали провинцию Азия с центром в Смирне, обладавшую экономическим и стратегическим значением.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71750" y="2329925"/>
            <a:ext cx="1704300" cy="15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местной автономии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Рим контролировал регион, Пергам сохранил частичную самостоятельность в местном управлении и культуре.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92675" y="1582300"/>
            <a:ext cx="17043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укрепление Рима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Провинция стала значимым источником доходов благодаря развитой торговле и сельскому хозяйству.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при Магнезии в 190 г. до н.э. Рим значительно ослабил Селевкидское царство, разрушив его военную мощь.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Сирия в составе Рима: ключевые моменты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64 г. до н.э. Сирия официально стала провинцией Рима, сохранив крупные города с богатой историей и населением.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элиты часто сохраняли власть, сотрудничая с римской администрацией, что обеспечивало стабильность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территориальные приобретения Рима охватывают Восточное Средиземноморье с развитой инфраструктурой и городами.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римским завоеваниям, III–I вв. до н.э.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распространение восточных провинций Рима
</a:t>
            </a:r>
            <a:endParaRPr lang="en-US" sz="1917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Экспансия демонстрирует стратегию контроля над экономически важными регионами и торговыми путями.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Египет стал частью Римской империи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Акции — поворотный момент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 году до н.э. войска Октавиана разгромили силы Марка Антония и Клеопатры, что стало началом римского контроля над Египтом.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зернохранилище Рима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30 году до н.э. Египет официально вошёл в империю, предоставив Риму ключевой источник продовольствия и культурный центр в Александрии.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поражение при Каррах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53 году до н.э. Марк Лициний Красс потерпел сокрушительное поражение в битве при Каррах, что стало серьезным ударом по римскому влиянию на Востоке.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противостояние с Парфией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Продолжение борьбы и 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сложности, Рим и Парфия вступали в череду военных конфликтов и переговоров, поддерживая нестабильный баланс сил в регионе.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Иудея: ключевые события покорения и сопротивления
</a:t>
            </a:r>
            <a:endParaRPr lang="en-US" sz="2488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73153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63 г.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Помпея приводит к установлению римского контроля над Иудеей и притязаниям на власть в регионе.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770900" y="2623475"/>
            <a:ext cx="7848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66–73 гг.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еврейское восстание обернулось разрушениями и усилением римской военной присутствия.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1039300" y="3658950"/>
            <a:ext cx="7580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132–135 гг.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Бар-Кохбы стало последним крупным сопротивлением иудейскому подчинению с тяжёлыми последствиями.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и разрушение Второго храма вызвали глубокую трагедию среди еврейского населения и усиление диаспоры.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падения Иерусалима в 70 году н.э.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изменили религиозный ландшафт, усилили контроль Рима и повлияли на дальнейшее развитие иудаизма.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территории стали источником ценных культурных достижений, которые римляне активно заимствовали — это философские идеи, литературные жанры и художественные стили. Греческая культура оказала особенное влияние и стала основой римского образования.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 Востока проникли в Рим, где культы Митры и Изиды получили широкое распространение. Архитектурные мотивы Египта и Сирии нашли отражение в украшениях и зданиях, обогащая римскую художественную палитру.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Востока на Древний Рим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поддерживала активные торговые связи с Востоком, ввозя редкие товары: специи, ткани из шёлка, драгоценные камни и благовония, что обогащало повседневную жизнь римлян и элиту.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торговыми маршрутами были сухопутные пути через Азию — Шёлковый путь — и морские коридоры через Красное море. Торговля способствовала развитию прибрежных городов и укреплению экономики империи.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Римом и завоёванным Востоком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города Востока: жизнь, архитектура и население
</a:t>
            </a:r>
            <a:endParaRPr lang="en-US" sz="2341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Александрия: торговый и культурный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Александрия славился огромным портом и знаменитой библиотекой, ставшей символом знаний. Здесь кипела жизнь: торговцы, учёные и ремесленники создавали яркую многонациональную атмосферу. Городу свойственна смесь греческой, египетской и римской культур.
</a:t>
            </a:r>
            <a:endParaRPr lang="en-US" sz="964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Эфес — важный порт и религиозный центр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Эфес был ключевым морским узлом и знаменит храмом Артемиды, одним из семи чудес древнего мира. Там развивались торговля и ремёсла. Жители Эфеса поддерживали тесные связи с Римом и Востоком, что отражалось в архитектуре и культуре.
</a:t>
            </a:r>
            <a:endParaRPr lang="en-US" sz="96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Антиохия — столица сирийской провинции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Антиохия, один из крупнейших римских городов Востока, была административным и религиозным центром. Здесь строились театры и храмы, улицы украшались мозаиками. Население включало греков, римлян и сирийцев, что создавало разнообразие обычаев.
</a:t>
            </a:r>
            <a:endParaRPr lang="en-US" sz="9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приняли в свой пантеон ряд восточных богов, таких как Изида, Митра и Кибела, которые пользовались особенной популярностью среди солдат и простых горожан благодаря своим мистическим обрядам.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культы включали тайные ритуалы и особые жертвоприношения. Влияние восточных религий заметно сказалось на духовной жизни Рима, помогая создать новые формы религиозного опыта и обычаев.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божества и религиозные обычаи в Риме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дорог и коммуникаций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достижения в провинциях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империя вкладывала значительные средства в строительство дорог, мостов и акведуков на Востоке. Эти инженерные объекты обеспечивали эффективное сообщение и улучшали логистику, укрепляя римский контроль.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экономическую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способствовало росту торговли и мобильности населения. Быстрые пути перевозки товаров и войск поддерживали экономическое процветание и стабильность в восточных регионах империи.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власть в провинциях держали римские губернаторы — проконсул или прокуратор, которые контролировали как гражданские, так и военные дела для поддержания порядка и сбора налогов.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 восточных провинциях Рима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законы применялись совместно с местными нормами, что позволяло поддерживать административный баланс и учитывать особенности культур различных народов Востока.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административных должностей занимали представители местной знати, что обеспечивало сотрудничество с Римом и облегчало управление населением.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восточных народов и восстания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Еврейские восстания, особенно под руководством Бар-Кохбы, представляли серьёзные вызовы римской власти и требовали значительных военных усилий для подавления.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Армяне и греки нередко выражали недовольство римским правлением через мятежи, связанные с налогами и ограничениями власти местной знати.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стабильности Рим размещал постоянные гарнизоны в стратегически важных местах, что помогало быстро реагировать на вспышки недовольства.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часто были вызваны культурными и религиозными различиями, усложняя отношения между римскими хозяевами и местным населением.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Восточное наследие: начало Византийской империи
</a:t>
            </a:r>
            <a:endParaRPr lang="en-US" sz="2598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— новый центр власти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 веке Константин Великий основал столицу Восточной Римской империи — Константинополь. Город быстро стал политическим и культурным центром, вобравшим традиции как западного, так и восточного мира.
</a:t>
            </a:r>
            <a:endParaRPr lang="en-US" sz="1383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религиозное преемство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обычаи и административные системы, зародившиеся на Востоке Римской империи, были переняты Византийской империей, что сделало Восток её фундаментом на долгие века и определило развитие региона.
</a:t>
            </a:r>
            <a:endParaRPr lang="en-US" sz="13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на Востоке значительно обогатили Рим за счёт природных ресурсов и торговли, позволив империи укрепить экономическую мощь и идеологическое влияние.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восточных завоеваний для Рима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язык и культура стали распространёнными среди элиты восточных провинций, способствуя культурному единству и развитию образования.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большие территории с разнородным населением вызывали постоянные проблемы управления, частые восстания и усложняли расходы на армию и бюрократию.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восточных завоеваний на историческое наследие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Рима на Востоке кардинально изменили облик древнего мира, объединив разнообразные культуры и экономики. Их историческое влияние чувствуется и сегодня в языке, архитектуре и традициях многих народов Средиземноморья.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2026-05-11T10:30:48Z</dcterms:created>
  <dcterms:modified xsi:type="dcterms:W3CDTF">2026-05-11T10:30:48Z</dcterms:modified>
</cp:coreProperties>
</file>