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Фонвизина «Недоросль»: как смех раскрывает проблемы воспитания и нравственности
</a:t>
            </a:r>
            <a:endParaRPr lang="en-US" sz="311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Фонвизина становится способом говорить о воспитании, совести и ответственности.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«Недоросль» в эпоху Просвещения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Фонвизина появилась в век Просвещения, когда особенно ценили разум, знание и пользу для общества. Пьеса соединяет идеи классицизма с живыми бытовыми сценами и сатирой на дворянский быт.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«недоросль» и почему так названо произведение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«недорослем» называли дворянского юношу, который еще не был готов к службе и самостоятельной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Митрофан воплощает такой тип личности, а название комедии сразу показывает главную проблему пьесы — отсутствие настоящего воспитания.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Фонвизина это слово приобретает сатирический смысл: так называют человека духовно незрелого, ленивого и невежественного, не умеющего отвечать за себя.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комедии и их роль в конфликте
</a:t>
            </a:r>
            <a:endParaRPr lang="en-US" sz="2816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помогает увидеть столкновение разных нравственных позиций и жизненных ценностей.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конфликте сталкиваются самодурство и нравственность, а Митрофан становится главным символом неготовности к взрослой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комедии Д. И. Фонвизина «Недоросль»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Простаковых как сатирический образ помещичьего дома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Простаковых нет уважения и доверия: все подчинено страху, грубости и личной выгоде. Хозяйка распоряжается всем единолично и не думает о воспитании.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Простаков почти не влияет на семейную жизнь, а Митрофан растет в атмосфере вседозволенности. Такая семья показана как пример морального распада и домашнего деспотизма.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комедии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комедии Д. И. Фонвизина «Недоросль»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и Стародум как нравственный центр комедии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сохраняет скромность, разум и внутреннее достоинство даже тогда, когда вокруг нее строят корыстные планы и пытаются решить ее судьбу без 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противопоставлены Простаковой и Скотинину, поэтому именно они выражают авторское представление о правильном воспитании и человеческой ценности.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 говорит о чести, совести и долге. Для него настоящее благородство связано не с богатством, а с честной жизнью и служением Отечеству.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делают Митрофана «недорослем»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 Митрофана стала крылатой и запомнилась как отказ от труда и ответственности.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эти качества, тем дальше герой от взрослой и самостоятельной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Д. И. Фонвизина «Недоросль»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Митрофана и пародия на ложное образование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Цыфиркин выглядит честным и практичным, но его уроки сводятся к отдельным приемам и не превращаются в настоящее образование, способное развивать мышление.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Кутейкин связан с книжной ученостью, которая остается формальной: он опирается на заучивание, но не помогает ученику понимать смысл знаний и применять 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Вральман доводит пародию до предела: он сам невежда и не может учить других. Через него Фонвизин высмеивает пустую видимость обучения.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Госпожа Простакова: власть, грубость и страх потерять влияние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Простакова привыкла командовать и добиваться своего криком и унижением. Ее власть держится на страхе, поэтому в доме нет ни уважения, ни доверия.
</a:t>
            </a:r>
            <a:endParaRPr lang="en-US" sz="119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Грубая сила вместо заботы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Митрофану она понимает как потакание. Постоянная опека делает сына несамостоятельным, а сама Простакова боится потерять имущество и контроль над семьей.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потерять власть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12912"/>
            <a:ext cx="4791900" cy="1994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в комедии: главные противопоставления
</a:t>
            </a:r>
            <a:endParaRPr lang="en-US" sz="259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помогают увидеть, какие качества Фонвизин осуждает, а какие считает достойными уважения.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делает конфликт особенно ясным: положительные герои и отрицательные типы показаны резко, чтобы читатель сразу увидел нравственный выбор.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Д. И. Фонвизина «Недоросль»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в пьесе как средство осуждения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смеётся над героями через говорящие фамилии, преувеличенные привычки и нелепые реплики. Так комедия сразу показывает, кто достоин уважения, а кто — насмешки.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пьесе не развлекает ради забавы, а осуждает пороки. Он помогает увидеть, как невежество, лень и самодурство разрушают семью и человеческое достоинство.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смешны бытовые сцены: домашние споры, уроки Митрофана и разговоры с учителями. За комизмом скрыта серьёзная мысль о пустом воспитании и грубом самодовольстве.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комедии и их значение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темы связаны между собой и вместе раскрывают конфликт пьесы.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принадлежит воспитанию: через него проверяются и характер, и отношения в семье, и право человека на уважение.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Д. И. Фонвизина «Недоросль»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«Недоросль» понятен школьникам сегодня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легко узнать привычки, которые мешают учёбе и общению: лень, оправдания, нежелание слушать других и стремление получить результат без усилий.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комедия помогает задуматься о собственных поступках: как слова влияют на отношения, почему дисциплина важна и к чему приводит привычка всё откладывать.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показывает, что знания сами по себе не делают человека лучше. Важно, чтобы вместе с учёбой развивались ответственность, уважение и умение вести себя достойно.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анализируется эпизод комедии на уроке литературы
</a:t>
            </a:r>
            <a:endParaRPr lang="en-US" sz="2331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эпизода помогает связать частную сцену с общим смыслом пьесы.
</a:t>
            </a:r>
            <a:endParaRPr lang="en-US" sz="15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как способ их характеристики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сразу выдаёт их воспитание и внутреннюю культуру. У Простаковой и Скотинина она грубая и резкая, у Митрофана — ленивaя и небрежная, поэтому характеры становятся понятны без длинных объяснений.
</a:t>
            </a:r>
            <a:endParaRPr lang="en-US" sz="1359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 говорит спокойно, ясно и точно, и его слова звучат как нравственное наставление. Через речь Фонвизин показывает не только различие героев, но и своё отношение к ним.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 нравственным качествам
</a:t>
            </a:r>
            <a:endParaRPr lang="en-US" sz="280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в пьесе ценится не происхождение, а поведение, разум и умение отвечать за свои поступки.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и Стародум показывают образец нравственной устойчивости, а Митрофан — пример духовной незрелости и безответственности.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Д. И. Фонвизина «Недоросль»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комедии, которые стали особенно известными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Митрофана «Не хочу учиться, хочу жениться» стали символом лени и нежелания взрослеть. Эта реплика запоминается именно потому, что точно передаёт его характер.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Высказывания Стародума о чести, долге и службе звучат как нравственные правила. В них важна мысль: человек ценен не богатством, а совестью и поступками.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героев легко запоминаются и помогают понять главное в пьесе. Через них Фонвизин делает свои идеи яркими, ясными и близкими читателю.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396513"/>
            <a:ext cx="4791900" cy="233957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перед обсуждением комедии
</a:t>
            </a:r>
            <a:endParaRPr lang="en-US" sz="2884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помогают быстро вспомнить сюжет, героев и главную мысль пьесы.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опорные вопросы помогают не потеряться в сюжете и сразу увидеть, какие герои выражают авторскую позицию.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Д. И. Фонвизина «Недоросль»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«Недоросль» стоит читать внимательно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Фонвизина учит видеть, как важны воспитание, уважение, честность и ответственность. Она смешит, но одновременно предупреждает: без нравственных правил человек и семья теряют опору.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2026-05-23T04:48:25Z</dcterms:created>
  <dcterms:modified xsi:type="dcterms:W3CDTF">2026-05-23T04:48:25Z</dcterms:modified>
</cp:coreProperties>
</file>