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Юго-Восточной Азии: Индонезия как крупнейший архипелаг региона
</a:t>
            </a:r>
            <a:endParaRPr lang="en-US" sz="182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Юго-Восточной Азии начинается с Индонезии.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на карте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связывает материки и океаны, а Индонезия занимает в ней особое место: это огромный островной мир, раскинувшийся по обе стороны экватора.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Индонезии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океанами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находится между Индийским и Тихим океанами, поэтому через ее моря проходят важные торговые пути. Такое положение делает страну заметным узлом морских связей региона.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Индонезии вытянута с запада на восток почти на 5 000 километров. Из-за этого страна включает разные природные зоны, климатические условия и транспортные маршруты.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из тысяч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государства входят крупные острова Суматра, Ява, Калимантан, Сулавеси и часть Новой Гвинеи, а также множество мелких островов. Всего их более 17 000.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лежит в жарком и влажном экваториальном поясе. Здесь круглый год тепло, а дожди идут часто, поэтому природа особенно богата и разнообразна.
</a:t>
            </a:r>
            <a:endParaRPr lang="en-US" sz="8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островов: леса, вулканы и океан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лес как дом редких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островах Индонезии сохранились влажные тропические леса. В них живут орангутаны, носачи, райские птицы и другие редкие виды. Это один из самых богатых природных уголков планеты.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Вулканы, почвы и береговая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находится в Тихоокеанском огненном кольце, поэтому здесь много действующих вулканов. Их пепел делает почвы плодородными, а побережья и горные районы создают яркие и контрастные пейзажи.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странами региона очень заметна уже по числу жителей. В Индонезии живет больше людей, чем во всех остальных странах диаграммы.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Юго-Восточной Азии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резко выделяется масштабом населения, а значит, играет особую роль в экономике, рынке труда и жизни всего региона.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стран Юго-Восточной Азии, данные за 2024 год; ориентир: World Bank, национальная статистика стран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увидеть главные характеристики страны и понять, почему Индонезия считается одной из самых сложных и крупных островных держав мира.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об Индонезии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объединяет огромную территорию, очень большое население и множество островов, поэтому управление страной требует развитого транспорта и связи.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Britannica; World Bank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 религии Индонезии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 живут сотни народов. Самые многочисленные среди них — яванцы, сунданцы и мадурцы, а культурные различия заметны даже между соседними островами.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официальный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Государственным языком является индонезийский, но в повседневной жизни люди часто говорят на местных языках и диалектах. Это помогает сохранять традиции разных регионов страны.
</a:t>
            </a:r>
            <a:endParaRPr lang="en-US" sz="862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87% населения исповедует ислам, поэтому Индонезия — самая крупная мусульманская страна мира. На Бали широко распространен индуизм, а местные верования сохраняются в ряде районов.
</a:t>
            </a:r>
            <a:endParaRPr lang="en-US" sz="8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история Индонезии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морская торговля и контакты с другими странами влияли на развитие индонезийских островов.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Индонезии: ресурсы и отрасли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остается главным продуктом питания, а вместе с ним выращивают чай, кофе, каучук, пальмовое масло и пряности. Во многих районах сельское хозяйство связано с влажным климатом и плодородными почвами.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богата углем и никелем, а также входит в число крупнейших мировых производителей этих ресурсов. Добыча сырья играет важную роль в экспорте и доходах страны.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сырья перерабатывается внутри страны: развиваются пищевые, химические и металлургические предприятия. Это помогает создавать рабочие места и увеличивать стоимость готовой продукции.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занимают торговля, транспорт, туризм и морские перевозки. Среди заметных товаров экспорта — пальмовое масло, каучук, морепродукты и промышленное сырье.
</a:t>
            </a:r>
            <a:endParaRPr lang="en-US" sz="9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связана не только с добычей сырья, но и с крупными городами, портами и внутренним рынком.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Индонезии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и промышленности показывает переход к более разнообразной экономике, хотя сельское хозяйство по-прежнему остается важным.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структуры экономики Индонезии по сектору добавленной стоимости; ориентир: World Bank, последние доступные данные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 и новая столица Нусантара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 — крупнейший город Индонезии и главный центр управления, бизнеса и транспорта. Здесь сосредоточены государственные учреждения, порты, офисы компаний и большая часть городской жизни страны.
</a:t>
            </a:r>
            <a:endParaRPr lang="en-US" sz="778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мегаполиса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3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очень высокой плотности населения столица сталкивается с пробками, дефицитом свободной земли и риском наводнений. Эти трудности особенно заметны в старых и густонаселённых районах города.
</a:t>
            </a:r>
            <a:endParaRPr lang="en-US" sz="790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3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Нусантара строится на острове Калимантан, чтобы постепенно перенести часть функций из Джакарты. Такой шаг должен снизить нагрузку на Яву и сделать развитие страны более сбалансированным.
</a:t>
            </a:r>
            <a:endParaRPr lang="en-US" sz="8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Индонезии: традиции, искусство и девиз страны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Разнообразие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 живут сотни народов, и это заметно в одежде, праздниках и семейных обычаях. Разные острова сохраняют свои традиции, но вместе они образуют общую культуру страны.
</a:t>
            </a:r>
            <a:endParaRPr lang="en-US" sz="760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Известные ремёсла и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Индонезийцы гордятся батиком, театром ваянг и музыкой гамелан. Эти виды искусства передаются из поколения в поколение и считаются важной частью национального наследия.
</a:t>
            </a:r>
            <a:endParaRPr lang="en-US" sz="714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Праздники и костюмы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Яве и Бали особенно ярко выглядят церемонии, танцы и традиционные костюмы. Во время праздников жители украшают улицы, храмы и дома, создавая очень запоминающуюся атмосферу.
</a:t>
            </a:r>
            <a:endParaRPr lang="en-US" sz="69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Девиз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2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девиз Bhinneka Tunggal Ika означает «Единство в многообразии». Он показывает, что разные религии, языки и обычаи могут мирно существовать в одном государстве.
</a:t>
            </a:r>
            <a:endParaRPr lang="en-US" sz="7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крупнейшие острова страны отличаются по населению, природе и хозяйственной роли.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острова Индонезии и их особенности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острова выполняют разные функции: Ява — центр населения и управления, Суматра — важная природная и аграрная территория, а Бали особенно выделяется туризмом и культурой.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Бали — самый известный туристический остров Индонезии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Бали привлекает путешественников тёплым океаном, пляжами и возможностями для серфинга. Именно морской пейзаж делает остров узнаваемым и популярным в туристических буклетах и фильмах.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террасы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рисовые террасы показывают, как люди приспособили природу к хозяйству. Эти ландшафты не только красивы, но и напоминают о важности воды и бережного земледелия.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Бали заметно сильное влияние индуизма: здесь много храмов, церемоний и традиционных шествий. Праздники помогают сохранять местные обычаи и делают остров особенно самобытным.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жителям работу и доход, но требует осторожного отношения к природе и памятникам культуры. Чем больше гостей приезжает, тем важнее сохранять чистоту и местные традиции.
</a:t>
            </a:r>
            <a:endParaRPr lang="en-US" sz="8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на туризм повлияли ограничения на поездки и открытие границ. Особенно быстро спрос возвращался в крупнейшие туристические центры, включая Бали.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Индонезии: рост, спад и восстановление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резко снизился в 2020–2021 годах, а затем начал восстанавливаться. Это показывает зависимость отрасли от международной мобильности, безопасности и общей экономической ситуации.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 Indonesia, данные по международным прибытием туристов, 2018–2022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 экологические проблемы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Землетрясения и 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находится в зоне столкновения литосферных плит, поэтому здесь часто происходят землетрясения и извержения вулканов. Для жителей это означает постоянную готовность к опасным природным событиям.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Угроза цунами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землетрясения могут вызывать цунами, которые особенно опасны для прибрежных городов и островов. Поэтому в стране важно развивать систему предупреждения и быстрой эвакуации.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сокращаются из-за хозяйственного освоения территорий и пожаров. Это опасно для редких животных, таких как орангутаны, и ухудшает состояние окружающей среды.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Загрязнение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промышленности усиливает нагрузку на реки и побережья. Чистая вода нужна и людям, и природе, поэтому защита водоёмов становится важной задачей для всей страны.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риса от поля до стола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рис выращивают, обрабатывают и доставляют в города и на местные рынки.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в ASEAN и в мире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Ведущая роль в ASEAN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 — один из самых влиятельных участников ASEAN. Она помогает обсуждать вопросы сотрудничества между странами региона и поддерживает общие решения по развитию и безопасности.
</a:t>
            </a:r>
            <a:endParaRPr lang="en-US" sz="778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 региональная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огромного числа островов для страны особенно важны морские пути, порты и защита перевозок. Поэтому Индонезия активно участвует в разговорах о безопасности в регионе.
</a:t>
            </a:r>
            <a:endParaRPr lang="en-US" sz="8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Заметное место в мире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G20 показывает, что Индонезия важна не только для Юго-Восточной Азии, но и для мировой политики. Её голос учитывают в обсуждениях экономики и глобальных проблем.
</a:t>
            </a:r>
            <a:endParaRPr lang="en-US" sz="8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стран Юго-Восточной Азии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влажный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стран региона характерны высокая температура, обильные дожди и густая растительность. Такие условия влияют на сельское хозяйство, строительство и повседневную жизнь людей.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Юго-Восточной Азии связаны морскими путями. Порты, суда и торговые маршруты имеют большое значение для экономики, обмена товарами и развития городов.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столицах и крупных портах население растёт очень быстро. Города становятся центрами работы, транспорта, услуг и образования, но им приходится решать и сложные инфраструктурные задачи.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региона говорят на разных языках и исповедуют разные религии. Это делает Юго-Восточную Азию очень разнообразной, а Индонезию — особенно наглядным примером такого многообразия.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Индонезия: страна, которая помогает понять весь регион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показывает, как островное положение, богатая природа, большое население и культурное разнообразие формируют жизнь страны. Через её пример легко увидеть главные особенности Юго-Восточной Азии.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2026-06-02T13:05:56Z</dcterms:created>
  <dcterms:modified xsi:type="dcterms:W3CDTF">2026-06-02T13:05:56Z</dcterms:modified>
</cp:coreProperties>
</file>