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в информатике: зачем они нужны и как работают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фиксирует обработку данных, помогает сравнивать результаты и принимать решения на основе фактов.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отчёт и почему он важен в цифровой среде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— это формализованное описание событий, действий или показателей за период. Он нужен в анализе данных, проектах, тестировании программ и учёте, потому что делает информацию проверяемой: указываются цель, адресат, источники, обработка, выводы и рекомендации.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отчётов в информатике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отчёты сравнивают показатели и объясняют, что именно изменилось. Они помогают увидеть причины и последствия, опираясь на данные, а не на догадки.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отчёты описывают состояние системы, ошибки и результаты тестирования. Они полезны, когда требуется воспроизвести проблему и оценить надёжность решения.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отчёты фиксируют факты и события без глубокого анализа. Их цель — обеспечить единое понимание того, «что произошло», в определённый период.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различаются и по периодичности: ежедневно, еженедельно, ежемесячно, ежегодно; и по форме: текст, таблицы, визуальные материалы (графики, диаграммы, схемы).
</a:t>
            </a:r>
            <a:endParaRPr lang="en-US" sz="12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отчёта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 основная часть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введении обозначают тему, цель, объект анализа и период наблюдения. Это помогает читателю сразу понять контекст и то, какие данные и для чего использовались.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приложения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заключении формулируют выводы, которые вытекают из результатов. В приложениях размещают дополнительные материалы: скриншоты, исходные таблицы, формулы, код или диаграммы.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отчёт: от цели до результата
</a:t>
            </a:r>
            <a:endParaRPr lang="en-US" sz="2818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подготовки, обработки и передачи информации
</a:t>
            </a:r>
            <a:endParaRPr lang="en-US" sz="17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8972" y="1175216"/>
            <a:ext cx="396195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отчётов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 задачи, срока и глубины анализа: от оперативной фиксации до подробной интерпретации данных.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требование к объяснению и проверяемости, тем больше смысла выбирать аналитический формат. Для срочной коммуникации обычно подходит оперативный или презентационный.
</a:t>
            </a:r>
            <a:endParaRPr lang="en-US" sz="150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отчётов в школьной информатике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больше всего времени при подготовке отчёта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проектах именно сбор и приведение данных к единому виду чаще всего «съедают» время из‑за несовпадений источников и форматов.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быстром оформлении ключ к срокам — проверка корректности и единообразия данных. Итоговый вид отчёта начинается с качества исходной информации.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демонстрации, без привязки к конкретным данным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для отчёта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 и бухгалтерские программы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CRM-системы и бухгалтерские решения дают показатели по деятельности и платежам. Отчёт будет точнее, если везде применяются единые правила классификации и одинаковые определения показателей.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наблюдения и анкетирование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 датчиков и результаты наблюдений дополняют картину, а анкеты уточняют мнения и контекст. Непроверенные формы или неполные ответы искажают выводы.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таблицы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Excel и Google Sheets помогают хранить результаты измерений и вычислений. В отчёте важно обеспечить одинаковые столбцы, единицы измерения и период наблюдения, иначе сравнение станет некорректным.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и журналы событий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фиксируют действия, ошибки и события в системе, а базы данных — структурируют сведения. Для надёжности нужно сопоставлять записи по времени и проверять корректность полей.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данных как часть отчёта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 диаграммы ускоряют понимание динамики, сравнения и структуры данных. Линейные показывают изменение во времени, столбчатые — категории, круговые — доли, точечные — возможную взаимосвязь.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карты помогают находить закономерности, а каждая визуализация должна иметь подписи осей, единицы измерения, легенду и ссылку на источник данных, чтобы выводы были проверяемыми.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динамики показателей за учебный период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помогает увидеть тренд: рост, спад и восстановление. Важно, чтобы периоды были сопоставимы и измерялись одинаковой метрикой.
</a:t>
            </a:r>
            <a:endParaRPr lang="en-US" sz="1586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кривой можно заметить общий характер изменений и резкие отклонения. Это пригодно для анализа успеваемости, посещаемости или результатов тестирования.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значения заданы для иллюстрации формата графика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требования к качественному отчёту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отчёт опирается на точность и проверяемость: цифры должны совпадать с исходными данными, в формулах не должно быть ошибок, а расчёты — воспроизводиться при повторной проверке.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должен быть полным и логически связным: указываются цель, адресат, период наблюдения, единые термины и одинаковые единицы измерения, чтобы читатель понимал, откуда взялись выводы.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исключают двусмысленность, а выводы следуют из данных, а не из предположений. Для цифровых документов важны читаемая структура файлов, корректные названия таблиц и ссылки.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038" y="1384361"/>
            <a:ext cx="414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отчётов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источников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указан источник данных или метод получения результатов, проверка становится невозможной. Читатель вынужден доверять «на слово», а выводы теряют научную и учебную ценность.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и несогласованность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строк, повтор измерений без пояснения и разные форматы дат или единиц измерения приводят к расхождениям между таблицами и текстом. Проверяющему приходится разбираться вручную.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периодов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объединяют данные за разные даты или разные интервалы. В результате диаграммы выглядят корректно, но логика изменений рушится, и сравнение становится некорректным.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вывод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выводы не опираются на конкретные показатели и контекст, отчёт выглядит поверхностно. Перегруженность деталями без структуры тоже ухудшает понимание и затрудняет контроль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05" y="1437675"/>
            <a:ext cx="4643290" cy="334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отчёта и их 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отвечает за свой участок смысла: от контекста и целей до фиксации результатов и материалов, которые позволяют проверить ход работы.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по ролям элементов делает отчёт проверяемым: читатель последовательно понимает контекст, видит данные, интерпретирует их и может обратиться к приложениями при необходимости.
</a:t>
            </a:r>
            <a:endParaRPr lang="en-US" sz="1431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школьных и учебных цифровых отчётов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отчёта перед сдачей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контроля качества: логика, числа, оформление и архивирование результата
</a:t>
            </a:r>
            <a:endParaRPr lang="en-US" sz="16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в учёбе и проектной работе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отчёт фиксирует результаты исследования, лабораторной работы, практикума или проекта: формулируются цель, описываются методы, приводятся данные и делаются выводы на основе наблюдений.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проектных работ особенно важно показать ход выполнения и вклад участников: указываются этапы, распределение ролей и измеримые результаты. В информатике отчёт дополняют скриншотами, фрагментами кода, таблицами и схемами алгоритма.
</a:t>
            </a:r>
            <a:endParaRPr lang="en-US" sz="12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времени при подготовке учебного отчёта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работе анализ и проверка результатов часто «съедают» больше всего времени: приходится перепроверять корректность материалов и логическую связку выводов.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подсказывает, где планирование даёт наибольший эффект: раннее уточнение источников и единых правил оформления снижает нагрузку на последующих этапах.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Ориентировочный пример для планирования (точные доли зависят от темы и качества исходных данных)
</a:t>
            </a:r>
            <a:endParaRPr lang="en-US" sz="12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подготовки отчётов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BI-платформы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Power BI позволяет анализировать динамику и собирать интерактивные панели. Такой формат полезен, когда отчёт нужно регулярно обновлять и оперативно находить закономерности.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системы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учебных и рабочих сценариях применяются корпоративные информационные системы, где данные собираются и хранятся централизованно. Это уменьшает ручные ошибки и ускоряет подготовку.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редакторы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Excel и Google Sheets помогают выполнять вычисления, фильтровать данные и строить диаграммы. Это удобный способ быстро обновлять расчёты, сохраняя единообразие форматов.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и Google Документы применяются для оформления выводов, структуры текста и аккуратных пояснений. В них легче обеспечить последовательность, заголовки и единый стиль документа.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ответственность в отчётности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должен быть честным и не искажать факты: недопустимы подмена данных, выборочная подача результатов и скрытие ошибок. Иначе документ перестаёт быть проверяемым и полезным.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отчётность строится на объективности и уважении к интеллектуальному труду: нельзя копировать чужие выводы без ссылки на источник. Проверяемость и корректная работа с данными — базовые нормы культуры.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особенно важны достоверность файла, сохранение исходных данных и прозрачность методики расчёта. Если читатель может воспроизвести шаги, доверие к выводам растёт.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901" y="1175216"/>
            <a:ext cx="276809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сильного отчёта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отчёт быстро раскрывает суть ситуации и помогает принять решение. Эти критерии описывают, что именно должен увидеть проверяющий и читатель.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выполняются критерии точности, полноты и ясной подачи, отчёт становится инструментом принятия решений: его можно проверить, понять и использовать повторно.
</a:t>
            </a:r>
            <a:endParaRPr lang="en-US" sz="1569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 представлению результатов и качеству цифровых документов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как навык анализа и уважение к данным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превращают разрозненные данные в понятную и проверяемую картину: в информатике они помогают анализировать результаты, фиксировать ход работы, сравнивать показатели и подтверждать выводы фактами. Их ценность — в точности, структуре и честности, а для школьника это путь к зрелому критическому мышлению и аккуратной работе с цифровыми инструментами.
</a:t>
            </a:r>
            <a:endParaRPr lang="en-US" sz="14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2026-05-14T16:27:15Z</dcterms:created>
  <dcterms:modified xsi:type="dcterms:W3CDTF">2026-05-14T16:27:15Z</dcterms:modified>
</cp:coreProperties>
</file>